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4"/>
    <p:sldMasterId id="2147483840" r:id="rId5"/>
    <p:sldMasterId id="2147483848" r:id="rId6"/>
  </p:sldMasterIdLst>
  <p:notesMasterIdLst>
    <p:notesMasterId r:id="rId11"/>
  </p:notesMasterIdLst>
  <p:sldIdLst>
    <p:sldId id="258" r:id="rId7"/>
    <p:sldId id="257" r:id="rId8"/>
    <p:sldId id="265" r:id="rId9"/>
    <p:sldId id="308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824" userDrawn="1">
          <p15:clr>
            <a:srgbClr val="A4A3A4"/>
          </p15:clr>
        </p15:guide>
        <p15:guide id="3" pos="1209" userDrawn="1">
          <p15:clr>
            <a:srgbClr val="A4A3A4"/>
          </p15:clr>
        </p15:guide>
        <p15:guide id="4" orient="horz" pos="2251" userDrawn="1">
          <p15:clr>
            <a:srgbClr val="A4A3A4"/>
          </p15:clr>
        </p15:guide>
        <p15:guide id="5" orient="horz" pos="32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lika Saidi" initials="MS" lastIdx="1" clrIdx="0">
    <p:extLst>
      <p:ext uri="{19B8F6BF-5375-455C-9EA6-DF929625EA0E}">
        <p15:presenceInfo xmlns:p15="http://schemas.microsoft.com/office/powerpoint/2012/main" userId="S-1-5-21-943500662-1792748470-2633154841-2619" providerId="AD"/>
      </p:ext>
    </p:extLst>
  </p:cmAuthor>
  <p:cmAuthor id="2" name="Quirijn de Koning" initials="QdK" lastIdx="1" clrIdx="1">
    <p:extLst>
      <p:ext uri="{19B8F6BF-5375-455C-9EA6-DF929625EA0E}">
        <p15:presenceInfo xmlns:p15="http://schemas.microsoft.com/office/powerpoint/2012/main" userId="S::quirijndekoning@lucasbols.com::f84665eb-2ac1-4a8f-9fd3-4c39e616e03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7548"/>
    <a:srgbClr val="000000"/>
    <a:srgbClr val="87764E"/>
    <a:srgbClr val="D2BCA1"/>
    <a:srgbClr val="FFFF99"/>
    <a:srgbClr val="FFFF66"/>
    <a:srgbClr val="F8F7ED"/>
    <a:srgbClr val="908956"/>
    <a:srgbClr val="C9C29F"/>
    <a:srgbClr val="ED3B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8840" autoAdjust="0"/>
    <p:restoredTop sz="96357" autoAdjust="0"/>
  </p:normalViewPr>
  <p:slideViewPr>
    <p:cSldViewPr snapToGrid="0">
      <p:cViewPr varScale="1">
        <p:scale>
          <a:sx n="64" d="100"/>
          <a:sy n="64" d="100"/>
        </p:scale>
        <p:origin x="1104" y="48"/>
      </p:cViewPr>
      <p:guideLst>
        <p:guide orient="horz" pos="527"/>
        <p:guide pos="824"/>
        <p:guide pos="1209"/>
        <p:guide orient="horz" pos="2251"/>
        <p:guide orient="horz" pos="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5" d="100"/>
        <a:sy n="10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3712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iara Taverna Tedesco" userId="0c40b1f5-00a9-4f9c-9ad0-9ff822bf78e4" providerId="ADAL" clId="{4AB248C2-CAB0-4007-AE4B-B82C7073D8D8}"/>
    <pc:docChg chg="undo redo custSel modSld">
      <pc:chgData name="Chiara Taverna Tedesco" userId="0c40b1f5-00a9-4f9c-9ad0-9ff822bf78e4" providerId="ADAL" clId="{4AB248C2-CAB0-4007-AE4B-B82C7073D8D8}" dt="2024-04-05T08:48:03.246" v="191" actId="20577"/>
      <pc:docMkLst>
        <pc:docMk/>
      </pc:docMkLst>
      <pc:sldChg chg="modSp mod">
        <pc:chgData name="Chiara Taverna Tedesco" userId="0c40b1f5-00a9-4f9c-9ad0-9ff822bf78e4" providerId="ADAL" clId="{4AB248C2-CAB0-4007-AE4B-B82C7073D8D8}" dt="2024-04-05T08:45:37.754" v="183" actId="20577"/>
        <pc:sldMkLst>
          <pc:docMk/>
          <pc:sldMk cId="1467004831" sldId="257"/>
        </pc:sldMkLst>
        <pc:spChg chg="mod">
          <ac:chgData name="Chiara Taverna Tedesco" userId="0c40b1f5-00a9-4f9c-9ad0-9ff822bf78e4" providerId="ADAL" clId="{4AB248C2-CAB0-4007-AE4B-B82C7073D8D8}" dt="2024-04-04T14:53:16.529" v="22" actId="20577"/>
          <ac:spMkLst>
            <pc:docMk/>
            <pc:sldMk cId="1467004831" sldId="257"/>
            <ac:spMk id="8" creationId="{A64EE2E5-10E0-7528-9B72-B28AC4500C6A}"/>
          </ac:spMkLst>
        </pc:spChg>
        <pc:spChg chg="mod">
          <ac:chgData name="Chiara Taverna Tedesco" userId="0c40b1f5-00a9-4f9c-9ad0-9ff822bf78e4" providerId="ADAL" clId="{4AB248C2-CAB0-4007-AE4B-B82C7073D8D8}" dt="2024-04-05T08:44:42.749" v="176" actId="20577"/>
          <ac:spMkLst>
            <pc:docMk/>
            <pc:sldMk cId="1467004831" sldId="257"/>
            <ac:spMk id="32" creationId="{7EA527EF-A3E1-80C1-DE7C-60928D2A002F}"/>
          </ac:spMkLst>
        </pc:spChg>
        <pc:spChg chg="mod">
          <ac:chgData name="Chiara Taverna Tedesco" userId="0c40b1f5-00a9-4f9c-9ad0-9ff822bf78e4" providerId="ADAL" clId="{4AB248C2-CAB0-4007-AE4B-B82C7073D8D8}" dt="2024-04-04T14:57:16.985" v="84" actId="20577"/>
          <ac:spMkLst>
            <pc:docMk/>
            <pc:sldMk cId="1467004831" sldId="257"/>
            <ac:spMk id="35" creationId="{82B4E9F9-910D-EF17-CEE7-357E5B96AD74}"/>
          </ac:spMkLst>
        </pc:spChg>
        <pc:spChg chg="mod">
          <ac:chgData name="Chiara Taverna Tedesco" userId="0c40b1f5-00a9-4f9c-9ad0-9ff822bf78e4" providerId="ADAL" clId="{4AB248C2-CAB0-4007-AE4B-B82C7073D8D8}" dt="2024-04-05T08:45:37.754" v="183" actId="20577"/>
          <ac:spMkLst>
            <pc:docMk/>
            <pc:sldMk cId="1467004831" sldId="257"/>
            <ac:spMk id="36" creationId="{8F560A47-78D1-1D93-C165-18EA17F643A4}"/>
          </ac:spMkLst>
        </pc:spChg>
        <pc:spChg chg="mod">
          <ac:chgData name="Chiara Taverna Tedesco" userId="0c40b1f5-00a9-4f9c-9ad0-9ff822bf78e4" providerId="ADAL" clId="{4AB248C2-CAB0-4007-AE4B-B82C7073D8D8}" dt="2024-04-05T08:36:26.689" v="100" actId="20577"/>
          <ac:spMkLst>
            <pc:docMk/>
            <pc:sldMk cId="1467004831" sldId="257"/>
            <ac:spMk id="41" creationId="{2BCA713E-69D4-D69C-17CF-F4C071D6446C}"/>
          </ac:spMkLst>
        </pc:spChg>
        <pc:spChg chg="mod">
          <ac:chgData name="Chiara Taverna Tedesco" userId="0c40b1f5-00a9-4f9c-9ad0-9ff822bf78e4" providerId="ADAL" clId="{4AB248C2-CAB0-4007-AE4B-B82C7073D8D8}" dt="2024-04-05T08:39:38.753" v="145" actId="313"/>
          <ac:spMkLst>
            <pc:docMk/>
            <pc:sldMk cId="1467004831" sldId="257"/>
            <ac:spMk id="51" creationId="{89C40CD0-F9C9-2145-C1EA-BD79D6A94595}"/>
          </ac:spMkLst>
        </pc:spChg>
        <pc:spChg chg="mod">
          <ac:chgData name="Chiara Taverna Tedesco" userId="0c40b1f5-00a9-4f9c-9ad0-9ff822bf78e4" providerId="ADAL" clId="{4AB248C2-CAB0-4007-AE4B-B82C7073D8D8}" dt="2024-04-05T08:36:40.914" v="101" actId="20577"/>
          <ac:spMkLst>
            <pc:docMk/>
            <pc:sldMk cId="1467004831" sldId="257"/>
            <ac:spMk id="6153" creationId="{E4B31348-4479-3DB7-5F54-7A77B63749B5}"/>
          </ac:spMkLst>
        </pc:spChg>
      </pc:sldChg>
      <pc:sldChg chg="modSp mod">
        <pc:chgData name="Chiara Taverna Tedesco" userId="0c40b1f5-00a9-4f9c-9ad0-9ff822bf78e4" providerId="ADAL" clId="{4AB248C2-CAB0-4007-AE4B-B82C7073D8D8}" dt="2024-04-04T14:55:14.010" v="71" actId="20577"/>
        <pc:sldMkLst>
          <pc:docMk/>
          <pc:sldMk cId="3586814094" sldId="265"/>
        </pc:sldMkLst>
        <pc:spChg chg="mod">
          <ac:chgData name="Chiara Taverna Tedesco" userId="0c40b1f5-00a9-4f9c-9ad0-9ff822bf78e4" providerId="ADAL" clId="{4AB248C2-CAB0-4007-AE4B-B82C7073D8D8}" dt="2024-04-04T14:55:01.763" v="59" actId="20577"/>
          <ac:spMkLst>
            <pc:docMk/>
            <pc:sldMk cId="3586814094" sldId="265"/>
            <ac:spMk id="31" creationId="{51734248-813E-7262-0B9D-7146EF203536}"/>
          </ac:spMkLst>
        </pc:spChg>
        <pc:spChg chg="mod">
          <ac:chgData name="Chiara Taverna Tedesco" userId="0c40b1f5-00a9-4f9c-9ad0-9ff822bf78e4" providerId="ADAL" clId="{4AB248C2-CAB0-4007-AE4B-B82C7073D8D8}" dt="2024-04-04T14:55:14.010" v="71" actId="20577"/>
          <ac:spMkLst>
            <pc:docMk/>
            <pc:sldMk cId="3586814094" sldId="265"/>
            <ac:spMk id="43" creationId="{7BAF117F-2887-FC46-5F57-A928B0A74D11}"/>
          </ac:spMkLst>
        </pc:spChg>
      </pc:sldChg>
      <pc:sldChg chg="modSp mod">
        <pc:chgData name="Chiara Taverna Tedesco" userId="0c40b1f5-00a9-4f9c-9ad0-9ff822bf78e4" providerId="ADAL" clId="{4AB248C2-CAB0-4007-AE4B-B82C7073D8D8}" dt="2024-04-05T08:48:03.246" v="191" actId="20577"/>
        <pc:sldMkLst>
          <pc:docMk/>
          <pc:sldMk cId="1793207414" sldId="308"/>
        </pc:sldMkLst>
        <pc:spChg chg="mod">
          <ac:chgData name="Chiara Taverna Tedesco" userId="0c40b1f5-00a9-4f9c-9ad0-9ff822bf78e4" providerId="ADAL" clId="{4AB248C2-CAB0-4007-AE4B-B82C7073D8D8}" dt="2024-04-04T14:56:23.941" v="82" actId="20577"/>
          <ac:spMkLst>
            <pc:docMk/>
            <pc:sldMk cId="1793207414" sldId="308"/>
            <ac:spMk id="9" creationId="{D6CF083B-2844-E7DD-3E6A-5413AB4F4063}"/>
          </ac:spMkLst>
        </pc:spChg>
        <pc:spChg chg="mod">
          <ac:chgData name="Chiara Taverna Tedesco" userId="0c40b1f5-00a9-4f9c-9ad0-9ff822bf78e4" providerId="ADAL" clId="{4AB248C2-CAB0-4007-AE4B-B82C7073D8D8}" dt="2024-04-05T08:48:03.246" v="191" actId="20577"/>
          <ac:spMkLst>
            <pc:docMk/>
            <pc:sldMk cId="1793207414" sldId="308"/>
            <ac:spMk id="22" creationId="{F8F1EA09-D839-0A71-4D0A-09D03174D25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D4A52-ABC0-45FD-A8B1-69542FF6E783}" type="datetimeFigureOut">
              <a:rPr lang="nl-NL" smtClean="0"/>
              <a:t>8-5-2024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26535-8ECD-4758-B7C6-6ECDBB2B030B}" type="slidenum">
              <a:rPr lang="nl-NL" smtClean="0"/>
              <a:t>‹N›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2388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6668B-A401-734E-BE85-DEA562A5AC6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3138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7" indent="0" algn="ctr">
              <a:buNone/>
              <a:defRPr sz="2000"/>
            </a:lvl2pPr>
            <a:lvl3pPr marL="914353" indent="0" algn="ctr">
              <a:buNone/>
              <a:defRPr sz="1800"/>
            </a:lvl3pPr>
            <a:lvl4pPr marL="1371530" indent="0" algn="ctr">
              <a:buNone/>
              <a:defRPr sz="1600"/>
            </a:lvl4pPr>
            <a:lvl5pPr marL="1828706" indent="0" algn="ctr">
              <a:buNone/>
              <a:defRPr sz="1600"/>
            </a:lvl5pPr>
            <a:lvl6pPr marL="2285883" indent="0" algn="ctr">
              <a:buNone/>
              <a:defRPr sz="1600"/>
            </a:lvl6pPr>
            <a:lvl7pPr marL="2743060" indent="0" algn="ctr">
              <a:buNone/>
              <a:defRPr sz="1600"/>
            </a:lvl7pPr>
            <a:lvl8pPr marL="3200236" indent="0" algn="ctr">
              <a:buNone/>
              <a:defRPr sz="1600"/>
            </a:lvl8pPr>
            <a:lvl9pPr marL="365741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07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562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893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AutoShape 74"/>
          <p:cNvSpPr>
            <a:spLocks/>
          </p:cNvSpPr>
          <p:nvPr userDrawn="1"/>
        </p:nvSpPr>
        <p:spPr bwMode="auto">
          <a:xfrm>
            <a:off x="732676" y="5827835"/>
            <a:ext cx="4315505" cy="36000"/>
          </a:xfrm>
          <a:custGeom>
            <a:avLst/>
            <a:gdLst>
              <a:gd name="T0" fmla="*/ 20994 w 21600"/>
              <a:gd name="T1" fmla="*/ 4943 h 20357"/>
              <a:gd name="T2" fmla="*/ 20855 w 21600"/>
              <a:gd name="T3" fmla="*/ 3770 h 20357"/>
              <a:gd name="T4" fmla="*/ 20102 w 21600"/>
              <a:gd name="T5" fmla="*/ 4409 h 20357"/>
              <a:gd name="T6" fmla="*/ 19759 w 21600"/>
              <a:gd name="T7" fmla="*/ 4943 h 20357"/>
              <a:gd name="T8" fmla="*/ 19333 w 21600"/>
              <a:gd name="T9" fmla="*/ 4943 h 20357"/>
              <a:gd name="T10" fmla="*/ 17785 w 21600"/>
              <a:gd name="T11" fmla="*/ 4943 h 20357"/>
              <a:gd name="T12" fmla="*/ 17526 w 21600"/>
              <a:gd name="T13" fmla="*/ 4258 h 20357"/>
              <a:gd name="T14" fmla="*/ 17180 w 21600"/>
              <a:gd name="T15" fmla="*/ 4943 h 20357"/>
              <a:gd name="T16" fmla="*/ 16490 w 21600"/>
              <a:gd name="T17" fmla="*/ 4082 h 20357"/>
              <a:gd name="T18" fmla="*/ 15676 w 21600"/>
              <a:gd name="T19" fmla="*/ 4943 h 20357"/>
              <a:gd name="T20" fmla="*/ 14169 w 21600"/>
              <a:gd name="T21" fmla="*/ 4943 h 20357"/>
              <a:gd name="T22" fmla="*/ 13770 w 21600"/>
              <a:gd name="T23" fmla="*/ 0 h 20357"/>
              <a:gd name="T24" fmla="*/ 13453 w 21600"/>
              <a:gd name="T25" fmla="*/ 807 h 20357"/>
              <a:gd name="T26" fmla="*/ 12290 w 21600"/>
              <a:gd name="T27" fmla="*/ 2543 h 20357"/>
              <a:gd name="T28" fmla="*/ 12027 w 21600"/>
              <a:gd name="T29" fmla="*/ 2411 h 20357"/>
              <a:gd name="T30" fmla="*/ 11202 w 21600"/>
              <a:gd name="T31" fmla="*/ 1124 h 20357"/>
              <a:gd name="T32" fmla="*/ 9507 w 21600"/>
              <a:gd name="T33" fmla="*/ 3379 h 20357"/>
              <a:gd name="T34" fmla="*/ 8471 w 21600"/>
              <a:gd name="T35" fmla="*/ 2301 h 20357"/>
              <a:gd name="T36" fmla="*/ 7871 w 21600"/>
              <a:gd name="T37" fmla="*/ 644 h 20357"/>
              <a:gd name="T38" fmla="*/ 6985 w 21600"/>
              <a:gd name="T39" fmla="*/ 3343 h 20357"/>
              <a:gd name="T40" fmla="*/ 6397 w 21600"/>
              <a:gd name="T41" fmla="*/ 2990 h 20357"/>
              <a:gd name="T42" fmla="*/ 5666 w 21600"/>
              <a:gd name="T43" fmla="*/ 4943 h 20357"/>
              <a:gd name="T44" fmla="*/ 5013 w 21600"/>
              <a:gd name="T45" fmla="*/ 3458 h 20357"/>
              <a:gd name="T46" fmla="*/ 4682 w 21600"/>
              <a:gd name="T47" fmla="*/ 2265 h 20357"/>
              <a:gd name="T48" fmla="*/ 4023 w 21600"/>
              <a:gd name="T49" fmla="*/ 4943 h 20357"/>
              <a:gd name="T50" fmla="*/ 3526 w 21600"/>
              <a:gd name="T51" fmla="*/ 4943 h 20357"/>
              <a:gd name="T52" fmla="*/ 21 w 21600"/>
              <a:gd name="T53" fmla="*/ 8882 h 20357"/>
              <a:gd name="T54" fmla="*/ 1346 w 21600"/>
              <a:gd name="T55" fmla="*/ 15865 h 20357"/>
              <a:gd name="T56" fmla="*/ 2075 w 21600"/>
              <a:gd name="T57" fmla="*/ 18912 h 20357"/>
              <a:gd name="T58" fmla="*/ 2480 w 21600"/>
              <a:gd name="T59" fmla="*/ 18641 h 20357"/>
              <a:gd name="T60" fmla="*/ 2359 w 21600"/>
              <a:gd name="T61" fmla="*/ 16603 h 20357"/>
              <a:gd name="T62" fmla="*/ 3086 w 21600"/>
              <a:gd name="T63" fmla="*/ 15436 h 20357"/>
              <a:gd name="T64" fmla="*/ 3175 w 21600"/>
              <a:gd name="T65" fmla="*/ 12197 h 20357"/>
              <a:gd name="T66" fmla="*/ 3131 w 21600"/>
              <a:gd name="T67" fmla="*/ 15630 h 20357"/>
              <a:gd name="T68" fmla="*/ 3250 w 21600"/>
              <a:gd name="T69" fmla="*/ 18900 h 20357"/>
              <a:gd name="T70" fmla="*/ 4192 w 21600"/>
              <a:gd name="T71" fmla="*/ 15322 h 20357"/>
              <a:gd name="T72" fmla="*/ 4476 w 21600"/>
              <a:gd name="T73" fmla="*/ 15607 h 20357"/>
              <a:gd name="T74" fmla="*/ 5816 w 21600"/>
              <a:gd name="T75" fmla="*/ 18963 h 20357"/>
              <a:gd name="T76" fmla="*/ 6008 w 21600"/>
              <a:gd name="T77" fmla="*/ 18028 h 20357"/>
              <a:gd name="T78" fmla="*/ 6858 w 21600"/>
              <a:gd name="T79" fmla="*/ 15447 h 20357"/>
              <a:gd name="T80" fmla="*/ 8513 w 21600"/>
              <a:gd name="T81" fmla="*/ 15854 h 20357"/>
              <a:gd name="T82" fmla="*/ 8746 w 21600"/>
              <a:gd name="T83" fmla="*/ 17580 h 20357"/>
              <a:gd name="T84" fmla="*/ 9176 w 21600"/>
              <a:gd name="T85" fmla="*/ 18046 h 20357"/>
              <a:gd name="T86" fmla="*/ 9616 w 21600"/>
              <a:gd name="T87" fmla="*/ 19107 h 20357"/>
              <a:gd name="T88" fmla="*/ 10302 w 21600"/>
              <a:gd name="T89" fmla="*/ 15054 h 20357"/>
              <a:gd name="T90" fmla="*/ 10620 w 21600"/>
              <a:gd name="T91" fmla="*/ 18900 h 20357"/>
              <a:gd name="T92" fmla="*/ 11696 w 21600"/>
              <a:gd name="T93" fmla="*/ 17718 h 20357"/>
              <a:gd name="T94" fmla="*/ 12311 w 21600"/>
              <a:gd name="T95" fmla="*/ 14661 h 20357"/>
              <a:gd name="T96" fmla="*/ 13226 w 21600"/>
              <a:gd name="T97" fmla="*/ 17781 h 20357"/>
              <a:gd name="T98" fmla="*/ 14805 w 21600"/>
              <a:gd name="T99" fmla="*/ 19537 h 20357"/>
              <a:gd name="T100" fmla="*/ 16284 w 21600"/>
              <a:gd name="T101" fmla="*/ 20346 h 20357"/>
              <a:gd name="T102" fmla="*/ 17527 w 21600"/>
              <a:gd name="T103" fmla="*/ 18372 h 20357"/>
              <a:gd name="T104" fmla="*/ 18039 w 21600"/>
              <a:gd name="T105" fmla="*/ 18972 h 20357"/>
              <a:gd name="T106" fmla="*/ 19081 w 21600"/>
              <a:gd name="T107" fmla="*/ 16977 h 20357"/>
              <a:gd name="T108" fmla="*/ 20482 w 21600"/>
              <a:gd name="T109" fmla="*/ 15421 h 20357"/>
              <a:gd name="T110" fmla="*/ 21398 w 21600"/>
              <a:gd name="T111" fmla="*/ 16288 h 20357"/>
              <a:gd name="T112" fmla="*/ 21600 w 21600"/>
              <a:gd name="T113" fmla="*/ 4943 h 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0357">
                <a:moveTo>
                  <a:pt x="21600" y="4943"/>
                </a:moveTo>
                <a:lnTo>
                  <a:pt x="21064" y="4943"/>
                </a:lnTo>
                <a:cubicBezTo>
                  <a:pt x="21057" y="4930"/>
                  <a:pt x="21050" y="4922"/>
                  <a:pt x="21042" y="4943"/>
                </a:cubicBezTo>
                <a:lnTo>
                  <a:pt x="20994" y="4943"/>
                </a:lnTo>
                <a:cubicBezTo>
                  <a:pt x="20962" y="4169"/>
                  <a:pt x="20997" y="3027"/>
                  <a:pt x="20955" y="2564"/>
                </a:cubicBezTo>
                <a:cubicBezTo>
                  <a:pt x="20829" y="4011"/>
                  <a:pt x="20818" y="1034"/>
                  <a:pt x="20685" y="2230"/>
                </a:cubicBezTo>
                <a:cubicBezTo>
                  <a:pt x="20723" y="3730"/>
                  <a:pt x="20730" y="3363"/>
                  <a:pt x="20636" y="4826"/>
                </a:cubicBezTo>
                <a:lnTo>
                  <a:pt x="20855" y="3770"/>
                </a:lnTo>
                <a:lnTo>
                  <a:pt x="20780" y="4943"/>
                </a:lnTo>
                <a:lnTo>
                  <a:pt x="20584" y="4943"/>
                </a:lnTo>
                <a:lnTo>
                  <a:pt x="20585" y="3435"/>
                </a:lnTo>
                <a:cubicBezTo>
                  <a:pt x="20428" y="1781"/>
                  <a:pt x="20306" y="5342"/>
                  <a:pt x="20102" y="4409"/>
                </a:cubicBezTo>
                <a:lnTo>
                  <a:pt x="20156" y="4943"/>
                </a:lnTo>
                <a:lnTo>
                  <a:pt x="19970" y="4943"/>
                </a:lnTo>
                <a:cubicBezTo>
                  <a:pt x="19958" y="4327"/>
                  <a:pt x="19932" y="3938"/>
                  <a:pt x="19912" y="3392"/>
                </a:cubicBezTo>
                <a:cubicBezTo>
                  <a:pt x="19915" y="4185"/>
                  <a:pt x="19803" y="3557"/>
                  <a:pt x="19759" y="4943"/>
                </a:cubicBezTo>
                <a:lnTo>
                  <a:pt x="19697" y="4943"/>
                </a:lnTo>
                <a:lnTo>
                  <a:pt x="19653" y="4153"/>
                </a:lnTo>
                <a:cubicBezTo>
                  <a:pt x="19592" y="3903"/>
                  <a:pt x="19550" y="4331"/>
                  <a:pt x="19514" y="4943"/>
                </a:cubicBezTo>
                <a:lnTo>
                  <a:pt x="19333" y="4943"/>
                </a:lnTo>
                <a:cubicBezTo>
                  <a:pt x="19341" y="4650"/>
                  <a:pt x="19357" y="4365"/>
                  <a:pt x="19389" y="4073"/>
                </a:cubicBezTo>
                <a:cubicBezTo>
                  <a:pt x="19336" y="4060"/>
                  <a:pt x="19288" y="3833"/>
                  <a:pt x="19287" y="4694"/>
                </a:cubicBezTo>
                <a:cubicBezTo>
                  <a:pt x="19274" y="4357"/>
                  <a:pt x="19245" y="4626"/>
                  <a:pt x="19212" y="4943"/>
                </a:cubicBezTo>
                <a:lnTo>
                  <a:pt x="17785" y="4943"/>
                </a:lnTo>
                <a:cubicBezTo>
                  <a:pt x="17757" y="4296"/>
                  <a:pt x="17710" y="4640"/>
                  <a:pt x="17659" y="4943"/>
                </a:cubicBezTo>
                <a:lnTo>
                  <a:pt x="17528" y="4943"/>
                </a:lnTo>
                <a:cubicBezTo>
                  <a:pt x="17518" y="4833"/>
                  <a:pt x="17509" y="4697"/>
                  <a:pt x="17499" y="4499"/>
                </a:cubicBezTo>
                <a:lnTo>
                  <a:pt x="17526" y="4258"/>
                </a:lnTo>
                <a:cubicBezTo>
                  <a:pt x="17472" y="3360"/>
                  <a:pt x="17401" y="4266"/>
                  <a:pt x="17321" y="4943"/>
                </a:cubicBezTo>
                <a:lnTo>
                  <a:pt x="17183" y="4943"/>
                </a:lnTo>
                <a:cubicBezTo>
                  <a:pt x="17183" y="4928"/>
                  <a:pt x="17183" y="4911"/>
                  <a:pt x="17183" y="4897"/>
                </a:cubicBezTo>
                <a:cubicBezTo>
                  <a:pt x="17182" y="4913"/>
                  <a:pt x="17181" y="4927"/>
                  <a:pt x="17180" y="4943"/>
                </a:cubicBezTo>
                <a:lnTo>
                  <a:pt x="16671" y="4943"/>
                </a:lnTo>
                <a:cubicBezTo>
                  <a:pt x="16630" y="3940"/>
                  <a:pt x="16579" y="4597"/>
                  <a:pt x="16533" y="4943"/>
                </a:cubicBezTo>
                <a:lnTo>
                  <a:pt x="16483" y="4943"/>
                </a:lnTo>
                <a:lnTo>
                  <a:pt x="16490" y="4082"/>
                </a:lnTo>
                <a:cubicBezTo>
                  <a:pt x="16432" y="4188"/>
                  <a:pt x="16394" y="4535"/>
                  <a:pt x="16361" y="4943"/>
                </a:cubicBezTo>
                <a:lnTo>
                  <a:pt x="15826" y="4943"/>
                </a:lnTo>
                <a:cubicBezTo>
                  <a:pt x="15844" y="4758"/>
                  <a:pt x="15860" y="4575"/>
                  <a:pt x="15875" y="4387"/>
                </a:cubicBezTo>
                <a:cubicBezTo>
                  <a:pt x="15829" y="4374"/>
                  <a:pt x="15738" y="4470"/>
                  <a:pt x="15676" y="4943"/>
                </a:cubicBezTo>
                <a:lnTo>
                  <a:pt x="15061" y="4943"/>
                </a:lnTo>
                <a:cubicBezTo>
                  <a:pt x="15012" y="4684"/>
                  <a:pt x="14969" y="4210"/>
                  <a:pt x="14945" y="3246"/>
                </a:cubicBezTo>
                <a:cubicBezTo>
                  <a:pt x="14712" y="5027"/>
                  <a:pt x="14483" y="2488"/>
                  <a:pt x="14212" y="2773"/>
                </a:cubicBezTo>
                <a:cubicBezTo>
                  <a:pt x="14281" y="5487"/>
                  <a:pt x="14208" y="4323"/>
                  <a:pt x="14169" y="4943"/>
                </a:cubicBezTo>
                <a:lnTo>
                  <a:pt x="13913" y="4943"/>
                </a:lnTo>
                <a:lnTo>
                  <a:pt x="13865" y="4361"/>
                </a:lnTo>
                <a:cubicBezTo>
                  <a:pt x="13819" y="3242"/>
                  <a:pt x="13925" y="3513"/>
                  <a:pt x="13919" y="2651"/>
                </a:cubicBezTo>
                <a:cubicBezTo>
                  <a:pt x="13781" y="2356"/>
                  <a:pt x="13861" y="1021"/>
                  <a:pt x="13770" y="0"/>
                </a:cubicBezTo>
                <a:cubicBezTo>
                  <a:pt x="13788" y="1375"/>
                  <a:pt x="13721" y="1969"/>
                  <a:pt x="13643" y="1444"/>
                </a:cubicBezTo>
                <a:lnTo>
                  <a:pt x="13754" y="3218"/>
                </a:lnTo>
                <a:cubicBezTo>
                  <a:pt x="13560" y="5264"/>
                  <a:pt x="13587" y="-10"/>
                  <a:pt x="13392" y="2017"/>
                </a:cubicBezTo>
                <a:lnTo>
                  <a:pt x="13453" y="807"/>
                </a:lnTo>
                <a:cubicBezTo>
                  <a:pt x="13353" y="1521"/>
                  <a:pt x="13084" y="783"/>
                  <a:pt x="12986" y="3872"/>
                </a:cubicBezTo>
                <a:cubicBezTo>
                  <a:pt x="12969" y="3428"/>
                  <a:pt x="12945" y="2376"/>
                  <a:pt x="12989" y="2098"/>
                </a:cubicBezTo>
                <a:cubicBezTo>
                  <a:pt x="12750" y="1635"/>
                  <a:pt x="12458" y="5385"/>
                  <a:pt x="12272" y="3483"/>
                </a:cubicBezTo>
                <a:lnTo>
                  <a:pt x="12290" y="2543"/>
                </a:lnTo>
                <a:cubicBezTo>
                  <a:pt x="12245" y="2815"/>
                  <a:pt x="12212" y="4309"/>
                  <a:pt x="12157" y="3363"/>
                </a:cubicBezTo>
                <a:cubicBezTo>
                  <a:pt x="12159" y="2974"/>
                  <a:pt x="12175" y="2425"/>
                  <a:pt x="12154" y="2370"/>
                </a:cubicBezTo>
                <a:cubicBezTo>
                  <a:pt x="12130" y="2694"/>
                  <a:pt x="12035" y="4017"/>
                  <a:pt x="11976" y="3469"/>
                </a:cubicBezTo>
                <a:lnTo>
                  <a:pt x="12027" y="2411"/>
                </a:lnTo>
                <a:cubicBezTo>
                  <a:pt x="11840" y="1423"/>
                  <a:pt x="11722" y="3680"/>
                  <a:pt x="11582" y="4943"/>
                </a:cubicBezTo>
                <a:lnTo>
                  <a:pt x="11469" y="4943"/>
                </a:lnTo>
                <a:cubicBezTo>
                  <a:pt x="11442" y="2713"/>
                  <a:pt x="11283" y="1925"/>
                  <a:pt x="11199" y="1516"/>
                </a:cubicBezTo>
                <a:lnTo>
                  <a:pt x="11202" y="1124"/>
                </a:lnTo>
                <a:cubicBezTo>
                  <a:pt x="10931" y="783"/>
                  <a:pt x="10741" y="3419"/>
                  <a:pt x="10490" y="4505"/>
                </a:cubicBezTo>
                <a:cubicBezTo>
                  <a:pt x="10334" y="1501"/>
                  <a:pt x="9962" y="3246"/>
                  <a:pt x="9711" y="1562"/>
                </a:cubicBezTo>
                <a:cubicBezTo>
                  <a:pt x="9749" y="2064"/>
                  <a:pt x="9705" y="3719"/>
                  <a:pt x="9660" y="3997"/>
                </a:cubicBezTo>
                <a:cubicBezTo>
                  <a:pt x="9601" y="3435"/>
                  <a:pt x="9497" y="5918"/>
                  <a:pt x="9507" y="3379"/>
                </a:cubicBezTo>
                <a:lnTo>
                  <a:pt x="9528" y="3428"/>
                </a:lnTo>
                <a:cubicBezTo>
                  <a:pt x="9483" y="937"/>
                  <a:pt x="9363" y="1599"/>
                  <a:pt x="9268" y="1531"/>
                </a:cubicBezTo>
                <a:lnTo>
                  <a:pt x="9253" y="4853"/>
                </a:lnTo>
                <a:cubicBezTo>
                  <a:pt x="9006" y="22"/>
                  <a:pt x="8605" y="6627"/>
                  <a:pt x="8471" y="2301"/>
                </a:cubicBezTo>
                <a:cubicBezTo>
                  <a:pt x="8411" y="3131"/>
                  <a:pt x="8337" y="3122"/>
                  <a:pt x="8278" y="3951"/>
                </a:cubicBezTo>
                <a:lnTo>
                  <a:pt x="8281" y="2170"/>
                </a:lnTo>
                <a:cubicBezTo>
                  <a:pt x="8116" y="1716"/>
                  <a:pt x="8034" y="1492"/>
                  <a:pt x="7830" y="1917"/>
                </a:cubicBezTo>
                <a:lnTo>
                  <a:pt x="7871" y="644"/>
                </a:lnTo>
                <a:cubicBezTo>
                  <a:pt x="7786" y="560"/>
                  <a:pt x="7747" y="3413"/>
                  <a:pt x="7690" y="4943"/>
                </a:cubicBezTo>
                <a:lnTo>
                  <a:pt x="7608" y="4943"/>
                </a:lnTo>
                <a:lnTo>
                  <a:pt x="7588" y="3225"/>
                </a:lnTo>
                <a:cubicBezTo>
                  <a:pt x="7387" y="3267"/>
                  <a:pt x="7184" y="933"/>
                  <a:pt x="6985" y="3343"/>
                </a:cubicBezTo>
                <a:cubicBezTo>
                  <a:pt x="6988" y="2955"/>
                  <a:pt x="6994" y="2185"/>
                  <a:pt x="7027" y="2078"/>
                </a:cubicBezTo>
                <a:cubicBezTo>
                  <a:pt x="6935" y="2011"/>
                  <a:pt x="6679" y="390"/>
                  <a:pt x="6693" y="3587"/>
                </a:cubicBezTo>
                <a:cubicBezTo>
                  <a:pt x="6671" y="1786"/>
                  <a:pt x="6482" y="3751"/>
                  <a:pt x="6380" y="4742"/>
                </a:cubicBezTo>
                <a:lnTo>
                  <a:pt x="6397" y="2990"/>
                </a:lnTo>
                <a:cubicBezTo>
                  <a:pt x="6361" y="3851"/>
                  <a:pt x="6339" y="4470"/>
                  <a:pt x="6318" y="4943"/>
                </a:cubicBezTo>
                <a:lnTo>
                  <a:pt x="5669" y="4943"/>
                </a:lnTo>
                <a:cubicBezTo>
                  <a:pt x="5668" y="4914"/>
                  <a:pt x="5668" y="4886"/>
                  <a:pt x="5667" y="4857"/>
                </a:cubicBezTo>
                <a:cubicBezTo>
                  <a:pt x="5667" y="4885"/>
                  <a:pt x="5666" y="4915"/>
                  <a:pt x="5666" y="4943"/>
                </a:cubicBezTo>
                <a:lnTo>
                  <a:pt x="5401" y="4943"/>
                </a:lnTo>
                <a:cubicBezTo>
                  <a:pt x="5396" y="3417"/>
                  <a:pt x="5292" y="3095"/>
                  <a:pt x="5378" y="913"/>
                </a:cubicBezTo>
                <a:cubicBezTo>
                  <a:pt x="5289" y="2130"/>
                  <a:pt x="5136" y="4777"/>
                  <a:pt x="5027" y="4017"/>
                </a:cubicBezTo>
                <a:cubicBezTo>
                  <a:pt x="5022" y="3861"/>
                  <a:pt x="5017" y="3707"/>
                  <a:pt x="5013" y="3458"/>
                </a:cubicBezTo>
                <a:lnTo>
                  <a:pt x="5024" y="3277"/>
                </a:lnTo>
                <a:cubicBezTo>
                  <a:pt x="4999" y="3116"/>
                  <a:pt x="4977" y="3267"/>
                  <a:pt x="4956" y="3538"/>
                </a:cubicBezTo>
                <a:cubicBezTo>
                  <a:pt x="4921" y="3273"/>
                  <a:pt x="4899" y="3076"/>
                  <a:pt x="4866" y="3052"/>
                </a:cubicBezTo>
                <a:cubicBezTo>
                  <a:pt x="4853" y="1716"/>
                  <a:pt x="4738" y="2331"/>
                  <a:pt x="4682" y="2265"/>
                </a:cubicBezTo>
                <a:cubicBezTo>
                  <a:pt x="4686" y="3918"/>
                  <a:pt x="4623" y="3779"/>
                  <a:pt x="4671" y="4943"/>
                </a:cubicBezTo>
                <a:lnTo>
                  <a:pt x="4496" y="4943"/>
                </a:lnTo>
                <a:cubicBezTo>
                  <a:pt x="4457" y="4255"/>
                  <a:pt x="4425" y="3637"/>
                  <a:pt x="4416" y="2985"/>
                </a:cubicBezTo>
                <a:cubicBezTo>
                  <a:pt x="4293" y="3702"/>
                  <a:pt x="4139" y="3731"/>
                  <a:pt x="4023" y="4943"/>
                </a:cubicBezTo>
                <a:lnTo>
                  <a:pt x="3901" y="4943"/>
                </a:lnTo>
                <a:cubicBezTo>
                  <a:pt x="3905" y="4884"/>
                  <a:pt x="3909" y="4817"/>
                  <a:pt x="3912" y="4727"/>
                </a:cubicBezTo>
                <a:cubicBezTo>
                  <a:pt x="3902" y="4812"/>
                  <a:pt x="3891" y="4881"/>
                  <a:pt x="3880" y="4943"/>
                </a:cubicBezTo>
                <a:lnTo>
                  <a:pt x="3526" y="4943"/>
                </a:lnTo>
                <a:lnTo>
                  <a:pt x="3527" y="4912"/>
                </a:lnTo>
                <a:cubicBezTo>
                  <a:pt x="3402" y="3504"/>
                  <a:pt x="3295" y="4022"/>
                  <a:pt x="3190" y="4943"/>
                </a:cubicBezTo>
                <a:lnTo>
                  <a:pt x="0" y="4943"/>
                </a:lnTo>
                <a:lnTo>
                  <a:pt x="21" y="8882"/>
                </a:lnTo>
                <a:lnTo>
                  <a:pt x="29" y="8882"/>
                </a:lnTo>
                <a:lnTo>
                  <a:pt x="29" y="14010"/>
                </a:lnTo>
                <a:cubicBezTo>
                  <a:pt x="32" y="14222"/>
                  <a:pt x="69" y="13664"/>
                  <a:pt x="68" y="14013"/>
                </a:cubicBezTo>
                <a:cubicBezTo>
                  <a:pt x="88" y="13349"/>
                  <a:pt x="1288" y="15980"/>
                  <a:pt x="1346" y="15865"/>
                </a:cubicBezTo>
                <a:cubicBezTo>
                  <a:pt x="1239" y="19183"/>
                  <a:pt x="1563" y="16060"/>
                  <a:pt x="1535" y="19618"/>
                </a:cubicBezTo>
                <a:cubicBezTo>
                  <a:pt x="1614" y="16634"/>
                  <a:pt x="1819" y="18292"/>
                  <a:pt x="1959" y="16637"/>
                </a:cubicBezTo>
                <a:cubicBezTo>
                  <a:pt x="1951" y="16874"/>
                  <a:pt x="1936" y="17354"/>
                  <a:pt x="1923" y="17202"/>
                </a:cubicBezTo>
                <a:cubicBezTo>
                  <a:pt x="2002" y="17450"/>
                  <a:pt x="2025" y="18349"/>
                  <a:pt x="2075" y="18912"/>
                </a:cubicBezTo>
                <a:cubicBezTo>
                  <a:pt x="2085" y="16449"/>
                  <a:pt x="2207" y="15885"/>
                  <a:pt x="2273" y="14365"/>
                </a:cubicBezTo>
                <a:cubicBezTo>
                  <a:pt x="2369" y="16743"/>
                  <a:pt x="2215" y="17257"/>
                  <a:pt x="2245" y="19542"/>
                </a:cubicBezTo>
                <a:cubicBezTo>
                  <a:pt x="2240" y="17545"/>
                  <a:pt x="2412" y="17549"/>
                  <a:pt x="2379" y="15885"/>
                </a:cubicBezTo>
                <a:cubicBezTo>
                  <a:pt x="2453" y="17356"/>
                  <a:pt x="2442" y="16599"/>
                  <a:pt x="2480" y="18641"/>
                </a:cubicBezTo>
                <a:cubicBezTo>
                  <a:pt x="2493" y="15559"/>
                  <a:pt x="2549" y="18120"/>
                  <a:pt x="2610" y="16227"/>
                </a:cubicBezTo>
                <a:cubicBezTo>
                  <a:pt x="2716" y="17746"/>
                  <a:pt x="2209" y="19114"/>
                  <a:pt x="2326" y="18175"/>
                </a:cubicBezTo>
                <a:cubicBezTo>
                  <a:pt x="2382" y="19120"/>
                  <a:pt x="2278" y="20212"/>
                  <a:pt x="2278" y="20212"/>
                </a:cubicBezTo>
                <a:cubicBezTo>
                  <a:pt x="2397" y="20262"/>
                  <a:pt x="2334" y="17938"/>
                  <a:pt x="2359" y="16603"/>
                </a:cubicBezTo>
                <a:cubicBezTo>
                  <a:pt x="2501" y="15945"/>
                  <a:pt x="2425" y="18315"/>
                  <a:pt x="2473" y="19502"/>
                </a:cubicBezTo>
                <a:cubicBezTo>
                  <a:pt x="2562" y="18888"/>
                  <a:pt x="2630" y="16755"/>
                  <a:pt x="2696" y="16846"/>
                </a:cubicBezTo>
                <a:cubicBezTo>
                  <a:pt x="2701" y="17228"/>
                  <a:pt x="2713" y="17368"/>
                  <a:pt x="2698" y="17847"/>
                </a:cubicBezTo>
                <a:cubicBezTo>
                  <a:pt x="2792" y="16000"/>
                  <a:pt x="2977" y="17757"/>
                  <a:pt x="3086" y="15436"/>
                </a:cubicBezTo>
                <a:cubicBezTo>
                  <a:pt x="3094" y="15642"/>
                  <a:pt x="3098" y="15837"/>
                  <a:pt x="3100" y="16012"/>
                </a:cubicBezTo>
                <a:cubicBezTo>
                  <a:pt x="3082" y="14849"/>
                  <a:pt x="3080" y="13666"/>
                  <a:pt x="3083" y="12825"/>
                </a:cubicBezTo>
                <a:cubicBezTo>
                  <a:pt x="3116" y="12801"/>
                  <a:pt x="3145" y="12279"/>
                  <a:pt x="3167" y="12197"/>
                </a:cubicBezTo>
                <a:lnTo>
                  <a:pt x="3175" y="12197"/>
                </a:lnTo>
                <a:cubicBezTo>
                  <a:pt x="3186" y="12212"/>
                  <a:pt x="3196" y="12376"/>
                  <a:pt x="3202" y="12876"/>
                </a:cubicBezTo>
                <a:cubicBezTo>
                  <a:pt x="3170" y="12832"/>
                  <a:pt x="3167" y="13444"/>
                  <a:pt x="3152" y="13918"/>
                </a:cubicBezTo>
                <a:lnTo>
                  <a:pt x="3208" y="13258"/>
                </a:lnTo>
                <a:cubicBezTo>
                  <a:pt x="3258" y="15441"/>
                  <a:pt x="3131" y="14014"/>
                  <a:pt x="3131" y="15630"/>
                </a:cubicBezTo>
                <a:cubicBezTo>
                  <a:pt x="3240" y="14919"/>
                  <a:pt x="3367" y="13113"/>
                  <a:pt x="3451" y="13729"/>
                </a:cubicBezTo>
                <a:cubicBezTo>
                  <a:pt x="3468" y="15865"/>
                  <a:pt x="3255" y="14448"/>
                  <a:pt x="3367" y="16347"/>
                </a:cubicBezTo>
                <a:lnTo>
                  <a:pt x="3238" y="15532"/>
                </a:lnTo>
                <a:cubicBezTo>
                  <a:pt x="3336" y="18900"/>
                  <a:pt x="3159" y="15295"/>
                  <a:pt x="3250" y="18900"/>
                </a:cubicBezTo>
                <a:cubicBezTo>
                  <a:pt x="3420" y="19519"/>
                  <a:pt x="3440" y="17812"/>
                  <a:pt x="3610" y="18435"/>
                </a:cubicBezTo>
                <a:cubicBezTo>
                  <a:pt x="3648" y="17248"/>
                  <a:pt x="3597" y="16679"/>
                  <a:pt x="3635" y="15492"/>
                </a:cubicBezTo>
                <a:cubicBezTo>
                  <a:pt x="3876" y="13360"/>
                  <a:pt x="3825" y="20863"/>
                  <a:pt x="4002" y="18017"/>
                </a:cubicBezTo>
                <a:cubicBezTo>
                  <a:pt x="4048" y="16594"/>
                  <a:pt x="4066" y="13892"/>
                  <a:pt x="4192" y="15322"/>
                </a:cubicBezTo>
                <a:lnTo>
                  <a:pt x="4149" y="17736"/>
                </a:lnTo>
                <a:cubicBezTo>
                  <a:pt x="4314" y="17974"/>
                  <a:pt x="4243" y="14265"/>
                  <a:pt x="4416" y="15890"/>
                </a:cubicBezTo>
                <a:cubicBezTo>
                  <a:pt x="4385" y="16838"/>
                  <a:pt x="4286" y="16689"/>
                  <a:pt x="4311" y="16977"/>
                </a:cubicBezTo>
                <a:cubicBezTo>
                  <a:pt x="4423" y="18883"/>
                  <a:pt x="4390" y="15607"/>
                  <a:pt x="4476" y="15607"/>
                </a:cubicBezTo>
                <a:lnTo>
                  <a:pt x="4494" y="17746"/>
                </a:lnTo>
                <a:cubicBezTo>
                  <a:pt x="4669" y="17409"/>
                  <a:pt x="4862" y="15865"/>
                  <a:pt x="5056" y="15475"/>
                </a:cubicBezTo>
                <a:cubicBezTo>
                  <a:pt x="5045" y="16111"/>
                  <a:pt x="5012" y="16780"/>
                  <a:pt x="5058" y="17434"/>
                </a:cubicBezTo>
                <a:cubicBezTo>
                  <a:pt x="5302" y="16365"/>
                  <a:pt x="5580" y="17695"/>
                  <a:pt x="5816" y="18963"/>
                </a:cubicBezTo>
                <a:lnTo>
                  <a:pt x="5907" y="17118"/>
                </a:lnTo>
                <a:cubicBezTo>
                  <a:pt x="5928" y="17139"/>
                  <a:pt x="5946" y="17951"/>
                  <a:pt x="5923" y="18309"/>
                </a:cubicBezTo>
                <a:cubicBezTo>
                  <a:pt x="6015" y="19009"/>
                  <a:pt x="5928" y="17139"/>
                  <a:pt x="5972" y="16413"/>
                </a:cubicBezTo>
                <a:cubicBezTo>
                  <a:pt x="6024" y="16284"/>
                  <a:pt x="6041" y="17474"/>
                  <a:pt x="6008" y="18028"/>
                </a:cubicBezTo>
                <a:cubicBezTo>
                  <a:pt x="6170" y="16464"/>
                  <a:pt x="6470" y="14657"/>
                  <a:pt x="6642" y="16634"/>
                </a:cubicBezTo>
                <a:lnTo>
                  <a:pt x="6608" y="17182"/>
                </a:lnTo>
                <a:cubicBezTo>
                  <a:pt x="6741" y="17931"/>
                  <a:pt x="6759" y="13399"/>
                  <a:pt x="6882" y="15120"/>
                </a:cubicBezTo>
                <a:lnTo>
                  <a:pt x="6858" y="15447"/>
                </a:lnTo>
                <a:cubicBezTo>
                  <a:pt x="7148" y="16247"/>
                  <a:pt x="7467" y="14557"/>
                  <a:pt x="7688" y="17343"/>
                </a:cubicBezTo>
                <a:cubicBezTo>
                  <a:pt x="7730" y="14685"/>
                  <a:pt x="7974" y="18529"/>
                  <a:pt x="7993" y="14821"/>
                </a:cubicBezTo>
                <a:cubicBezTo>
                  <a:pt x="8158" y="16659"/>
                  <a:pt x="8111" y="17320"/>
                  <a:pt x="8343" y="18556"/>
                </a:cubicBezTo>
                <a:cubicBezTo>
                  <a:pt x="8405" y="18727"/>
                  <a:pt x="8436" y="16241"/>
                  <a:pt x="8513" y="15854"/>
                </a:cubicBezTo>
                <a:lnTo>
                  <a:pt x="8514" y="17793"/>
                </a:lnTo>
                <a:lnTo>
                  <a:pt x="8619" y="15759"/>
                </a:lnTo>
                <a:lnTo>
                  <a:pt x="8674" y="18077"/>
                </a:lnTo>
                <a:lnTo>
                  <a:pt x="8746" y="17580"/>
                </a:lnTo>
                <a:cubicBezTo>
                  <a:pt x="8717" y="17466"/>
                  <a:pt x="8685" y="16710"/>
                  <a:pt x="8690" y="16151"/>
                </a:cubicBezTo>
                <a:cubicBezTo>
                  <a:pt x="8802" y="15274"/>
                  <a:pt x="8964" y="17502"/>
                  <a:pt x="8967" y="18495"/>
                </a:cubicBezTo>
                <a:lnTo>
                  <a:pt x="9233" y="16855"/>
                </a:lnTo>
                <a:cubicBezTo>
                  <a:pt x="9228" y="17432"/>
                  <a:pt x="9203" y="17729"/>
                  <a:pt x="9176" y="18046"/>
                </a:cubicBezTo>
                <a:cubicBezTo>
                  <a:pt x="9272" y="17015"/>
                  <a:pt x="9183" y="20301"/>
                  <a:pt x="9303" y="18629"/>
                </a:cubicBezTo>
                <a:cubicBezTo>
                  <a:pt x="9286" y="18189"/>
                  <a:pt x="9312" y="17474"/>
                  <a:pt x="9315" y="17082"/>
                </a:cubicBezTo>
                <a:cubicBezTo>
                  <a:pt x="9380" y="18254"/>
                  <a:pt x="9528" y="18265"/>
                  <a:pt x="9637" y="17772"/>
                </a:cubicBezTo>
                <a:lnTo>
                  <a:pt x="9616" y="19107"/>
                </a:lnTo>
                <a:cubicBezTo>
                  <a:pt x="9814" y="19447"/>
                  <a:pt x="10033" y="18466"/>
                  <a:pt x="10254" y="18490"/>
                </a:cubicBezTo>
                <a:cubicBezTo>
                  <a:pt x="10175" y="17867"/>
                  <a:pt x="10193" y="15552"/>
                  <a:pt x="10258" y="15329"/>
                </a:cubicBezTo>
                <a:lnTo>
                  <a:pt x="10284" y="17379"/>
                </a:lnTo>
                <a:cubicBezTo>
                  <a:pt x="10326" y="16111"/>
                  <a:pt x="10216" y="16603"/>
                  <a:pt x="10302" y="15054"/>
                </a:cubicBezTo>
                <a:cubicBezTo>
                  <a:pt x="10385" y="15291"/>
                  <a:pt x="10358" y="17384"/>
                  <a:pt x="10310" y="18050"/>
                </a:cubicBezTo>
                <a:lnTo>
                  <a:pt x="10411" y="17339"/>
                </a:lnTo>
                <a:cubicBezTo>
                  <a:pt x="10417" y="17951"/>
                  <a:pt x="10393" y="18274"/>
                  <a:pt x="10387" y="19054"/>
                </a:cubicBezTo>
                <a:cubicBezTo>
                  <a:pt x="10428" y="17781"/>
                  <a:pt x="10561" y="21109"/>
                  <a:pt x="10620" y="18900"/>
                </a:cubicBezTo>
                <a:lnTo>
                  <a:pt x="10626" y="19510"/>
                </a:lnTo>
                <a:cubicBezTo>
                  <a:pt x="10848" y="19527"/>
                  <a:pt x="10948" y="18822"/>
                  <a:pt x="11128" y="18719"/>
                </a:cubicBezTo>
                <a:cubicBezTo>
                  <a:pt x="11132" y="16950"/>
                  <a:pt x="11202" y="17343"/>
                  <a:pt x="11256" y="15914"/>
                </a:cubicBezTo>
                <a:cubicBezTo>
                  <a:pt x="11389" y="16478"/>
                  <a:pt x="11536" y="17867"/>
                  <a:pt x="11696" y="17718"/>
                </a:cubicBezTo>
                <a:cubicBezTo>
                  <a:pt x="11808" y="16838"/>
                  <a:pt x="11729" y="16221"/>
                  <a:pt x="11779" y="15170"/>
                </a:cubicBezTo>
                <a:cubicBezTo>
                  <a:pt x="11787" y="16780"/>
                  <a:pt x="11947" y="16630"/>
                  <a:pt x="11864" y="17786"/>
                </a:cubicBezTo>
                <a:cubicBezTo>
                  <a:pt x="12056" y="17525"/>
                  <a:pt x="12109" y="17466"/>
                  <a:pt x="12352" y="16158"/>
                </a:cubicBezTo>
                <a:cubicBezTo>
                  <a:pt x="12325" y="15497"/>
                  <a:pt x="12296" y="15211"/>
                  <a:pt x="12311" y="14661"/>
                </a:cubicBezTo>
                <a:cubicBezTo>
                  <a:pt x="12355" y="14396"/>
                  <a:pt x="12411" y="15337"/>
                  <a:pt x="12405" y="16111"/>
                </a:cubicBezTo>
                <a:lnTo>
                  <a:pt x="12393" y="16276"/>
                </a:lnTo>
                <a:cubicBezTo>
                  <a:pt x="12665" y="13863"/>
                  <a:pt x="13021" y="20973"/>
                  <a:pt x="13238" y="17615"/>
                </a:cubicBezTo>
                <a:lnTo>
                  <a:pt x="13226" y="17781"/>
                </a:lnTo>
                <a:lnTo>
                  <a:pt x="13451" y="16031"/>
                </a:lnTo>
                <a:cubicBezTo>
                  <a:pt x="13554" y="16310"/>
                  <a:pt x="13389" y="17242"/>
                  <a:pt x="13465" y="18238"/>
                </a:cubicBezTo>
                <a:cubicBezTo>
                  <a:pt x="13708" y="15552"/>
                  <a:pt x="13848" y="18629"/>
                  <a:pt x="14048" y="16838"/>
                </a:cubicBezTo>
                <a:cubicBezTo>
                  <a:pt x="14203" y="21590"/>
                  <a:pt x="14597" y="16504"/>
                  <a:pt x="14805" y="19537"/>
                </a:cubicBezTo>
                <a:lnTo>
                  <a:pt x="14793" y="18418"/>
                </a:lnTo>
                <a:cubicBezTo>
                  <a:pt x="14847" y="17320"/>
                  <a:pt x="14858" y="19058"/>
                  <a:pt x="14898" y="19315"/>
                </a:cubicBezTo>
                <a:cubicBezTo>
                  <a:pt x="14892" y="18446"/>
                  <a:pt x="14840" y="18309"/>
                  <a:pt x="14873" y="17701"/>
                </a:cubicBezTo>
                <a:cubicBezTo>
                  <a:pt x="15330" y="16353"/>
                  <a:pt x="15816" y="19336"/>
                  <a:pt x="16284" y="20346"/>
                </a:cubicBezTo>
                <a:cubicBezTo>
                  <a:pt x="16455" y="20646"/>
                  <a:pt x="16381" y="14557"/>
                  <a:pt x="16597" y="17228"/>
                </a:cubicBezTo>
                <a:lnTo>
                  <a:pt x="16536" y="19305"/>
                </a:lnTo>
                <a:cubicBezTo>
                  <a:pt x="16882" y="16815"/>
                  <a:pt x="17243" y="19391"/>
                  <a:pt x="17581" y="17277"/>
                </a:cubicBezTo>
                <a:cubicBezTo>
                  <a:pt x="17561" y="17757"/>
                  <a:pt x="17560" y="18380"/>
                  <a:pt x="17527" y="18372"/>
                </a:cubicBezTo>
                <a:cubicBezTo>
                  <a:pt x="17599" y="19881"/>
                  <a:pt x="17792" y="18446"/>
                  <a:pt x="17793" y="17213"/>
                </a:cubicBezTo>
                <a:cubicBezTo>
                  <a:pt x="17846" y="17354"/>
                  <a:pt x="17805" y="18328"/>
                  <a:pt x="17837" y="18954"/>
                </a:cubicBezTo>
                <a:cubicBezTo>
                  <a:pt x="17909" y="19844"/>
                  <a:pt x="18017" y="17027"/>
                  <a:pt x="18056" y="18529"/>
                </a:cubicBezTo>
                <a:cubicBezTo>
                  <a:pt x="18060" y="18688"/>
                  <a:pt x="18050" y="18848"/>
                  <a:pt x="18039" y="18972"/>
                </a:cubicBezTo>
                <a:cubicBezTo>
                  <a:pt x="18100" y="18558"/>
                  <a:pt x="18236" y="19156"/>
                  <a:pt x="18195" y="17580"/>
                </a:cubicBezTo>
                <a:cubicBezTo>
                  <a:pt x="18322" y="18410"/>
                  <a:pt x="18438" y="16805"/>
                  <a:pt x="18539" y="17836"/>
                </a:cubicBezTo>
                <a:cubicBezTo>
                  <a:pt x="18605" y="15890"/>
                  <a:pt x="18757" y="18774"/>
                  <a:pt x="18778" y="16020"/>
                </a:cubicBezTo>
                <a:cubicBezTo>
                  <a:pt x="18769" y="18865"/>
                  <a:pt x="19000" y="18315"/>
                  <a:pt x="19081" y="16977"/>
                </a:cubicBezTo>
                <a:cubicBezTo>
                  <a:pt x="19054" y="17836"/>
                  <a:pt x="19151" y="17867"/>
                  <a:pt x="19119" y="19058"/>
                </a:cubicBezTo>
                <a:cubicBezTo>
                  <a:pt x="19211" y="19019"/>
                  <a:pt x="19295" y="18490"/>
                  <a:pt x="19279" y="17029"/>
                </a:cubicBezTo>
                <a:cubicBezTo>
                  <a:pt x="19448" y="20432"/>
                  <a:pt x="19618" y="14290"/>
                  <a:pt x="19713" y="18651"/>
                </a:cubicBezTo>
                <a:cubicBezTo>
                  <a:pt x="19985" y="17123"/>
                  <a:pt x="20237" y="16089"/>
                  <a:pt x="20482" y="15421"/>
                </a:cubicBezTo>
                <a:cubicBezTo>
                  <a:pt x="20473" y="18258"/>
                  <a:pt x="20211" y="15704"/>
                  <a:pt x="20222" y="18682"/>
                </a:cubicBezTo>
                <a:cubicBezTo>
                  <a:pt x="20454" y="17514"/>
                  <a:pt x="20588" y="15079"/>
                  <a:pt x="20819" y="15763"/>
                </a:cubicBezTo>
                <a:cubicBezTo>
                  <a:pt x="20878" y="16151"/>
                  <a:pt x="20785" y="16993"/>
                  <a:pt x="20765" y="17479"/>
                </a:cubicBezTo>
                <a:cubicBezTo>
                  <a:pt x="20989" y="16351"/>
                  <a:pt x="21198" y="17586"/>
                  <a:pt x="21398" y="16288"/>
                </a:cubicBezTo>
                <a:lnTo>
                  <a:pt x="21472" y="12197"/>
                </a:lnTo>
                <a:lnTo>
                  <a:pt x="21600" y="8787"/>
                </a:lnTo>
                <a:cubicBezTo>
                  <a:pt x="21600" y="8787"/>
                  <a:pt x="21600" y="4943"/>
                  <a:pt x="21600" y="4943"/>
                </a:cubicBezTo>
                <a:close/>
                <a:moveTo>
                  <a:pt x="21600" y="4943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sz="699"/>
          </a:p>
        </p:txBody>
      </p:sp>
      <p:sp>
        <p:nvSpPr>
          <p:cNvPr id="570" name="AutoShape 74"/>
          <p:cNvSpPr>
            <a:spLocks/>
          </p:cNvSpPr>
          <p:nvPr userDrawn="1"/>
        </p:nvSpPr>
        <p:spPr bwMode="auto">
          <a:xfrm>
            <a:off x="7146805" y="5827835"/>
            <a:ext cx="4315505" cy="36000"/>
          </a:xfrm>
          <a:custGeom>
            <a:avLst/>
            <a:gdLst>
              <a:gd name="T0" fmla="*/ 20994 w 21600"/>
              <a:gd name="T1" fmla="*/ 4943 h 20357"/>
              <a:gd name="T2" fmla="*/ 20855 w 21600"/>
              <a:gd name="T3" fmla="*/ 3770 h 20357"/>
              <a:gd name="T4" fmla="*/ 20102 w 21600"/>
              <a:gd name="T5" fmla="*/ 4409 h 20357"/>
              <a:gd name="T6" fmla="*/ 19759 w 21600"/>
              <a:gd name="T7" fmla="*/ 4943 h 20357"/>
              <a:gd name="T8" fmla="*/ 19333 w 21600"/>
              <a:gd name="T9" fmla="*/ 4943 h 20357"/>
              <a:gd name="T10" fmla="*/ 17785 w 21600"/>
              <a:gd name="T11" fmla="*/ 4943 h 20357"/>
              <a:gd name="T12" fmla="*/ 17526 w 21600"/>
              <a:gd name="T13" fmla="*/ 4258 h 20357"/>
              <a:gd name="T14" fmla="*/ 17180 w 21600"/>
              <a:gd name="T15" fmla="*/ 4943 h 20357"/>
              <a:gd name="T16" fmla="*/ 16490 w 21600"/>
              <a:gd name="T17" fmla="*/ 4082 h 20357"/>
              <a:gd name="T18" fmla="*/ 15676 w 21600"/>
              <a:gd name="T19" fmla="*/ 4943 h 20357"/>
              <a:gd name="T20" fmla="*/ 14169 w 21600"/>
              <a:gd name="T21" fmla="*/ 4943 h 20357"/>
              <a:gd name="T22" fmla="*/ 13770 w 21600"/>
              <a:gd name="T23" fmla="*/ 0 h 20357"/>
              <a:gd name="T24" fmla="*/ 13453 w 21600"/>
              <a:gd name="T25" fmla="*/ 807 h 20357"/>
              <a:gd name="T26" fmla="*/ 12290 w 21600"/>
              <a:gd name="T27" fmla="*/ 2543 h 20357"/>
              <a:gd name="T28" fmla="*/ 12027 w 21600"/>
              <a:gd name="T29" fmla="*/ 2411 h 20357"/>
              <a:gd name="T30" fmla="*/ 11202 w 21600"/>
              <a:gd name="T31" fmla="*/ 1124 h 20357"/>
              <a:gd name="T32" fmla="*/ 9507 w 21600"/>
              <a:gd name="T33" fmla="*/ 3379 h 20357"/>
              <a:gd name="T34" fmla="*/ 8471 w 21600"/>
              <a:gd name="T35" fmla="*/ 2301 h 20357"/>
              <a:gd name="T36" fmla="*/ 7871 w 21600"/>
              <a:gd name="T37" fmla="*/ 644 h 20357"/>
              <a:gd name="T38" fmla="*/ 6985 w 21600"/>
              <a:gd name="T39" fmla="*/ 3343 h 20357"/>
              <a:gd name="T40" fmla="*/ 6397 w 21600"/>
              <a:gd name="T41" fmla="*/ 2990 h 20357"/>
              <a:gd name="T42" fmla="*/ 5666 w 21600"/>
              <a:gd name="T43" fmla="*/ 4943 h 20357"/>
              <a:gd name="T44" fmla="*/ 5013 w 21600"/>
              <a:gd name="T45" fmla="*/ 3458 h 20357"/>
              <a:gd name="T46" fmla="*/ 4682 w 21600"/>
              <a:gd name="T47" fmla="*/ 2265 h 20357"/>
              <a:gd name="T48" fmla="*/ 4023 w 21600"/>
              <a:gd name="T49" fmla="*/ 4943 h 20357"/>
              <a:gd name="T50" fmla="*/ 3526 w 21600"/>
              <a:gd name="T51" fmla="*/ 4943 h 20357"/>
              <a:gd name="T52" fmla="*/ 21 w 21600"/>
              <a:gd name="T53" fmla="*/ 8882 h 20357"/>
              <a:gd name="T54" fmla="*/ 1346 w 21600"/>
              <a:gd name="T55" fmla="*/ 15865 h 20357"/>
              <a:gd name="T56" fmla="*/ 2075 w 21600"/>
              <a:gd name="T57" fmla="*/ 18912 h 20357"/>
              <a:gd name="T58" fmla="*/ 2480 w 21600"/>
              <a:gd name="T59" fmla="*/ 18641 h 20357"/>
              <a:gd name="T60" fmla="*/ 2359 w 21600"/>
              <a:gd name="T61" fmla="*/ 16603 h 20357"/>
              <a:gd name="T62" fmla="*/ 3086 w 21600"/>
              <a:gd name="T63" fmla="*/ 15436 h 20357"/>
              <a:gd name="T64" fmla="*/ 3175 w 21600"/>
              <a:gd name="T65" fmla="*/ 12197 h 20357"/>
              <a:gd name="T66" fmla="*/ 3131 w 21600"/>
              <a:gd name="T67" fmla="*/ 15630 h 20357"/>
              <a:gd name="T68" fmla="*/ 3250 w 21600"/>
              <a:gd name="T69" fmla="*/ 18900 h 20357"/>
              <a:gd name="T70" fmla="*/ 4192 w 21600"/>
              <a:gd name="T71" fmla="*/ 15322 h 20357"/>
              <a:gd name="T72" fmla="*/ 4476 w 21600"/>
              <a:gd name="T73" fmla="*/ 15607 h 20357"/>
              <a:gd name="T74" fmla="*/ 5816 w 21600"/>
              <a:gd name="T75" fmla="*/ 18963 h 20357"/>
              <a:gd name="T76" fmla="*/ 6008 w 21600"/>
              <a:gd name="T77" fmla="*/ 18028 h 20357"/>
              <a:gd name="T78" fmla="*/ 6858 w 21600"/>
              <a:gd name="T79" fmla="*/ 15447 h 20357"/>
              <a:gd name="T80" fmla="*/ 8513 w 21600"/>
              <a:gd name="T81" fmla="*/ 15854 h 20357"/>
              <a:gd name="T82" fmla="*/ 8746 w 21600"/>
              <a:gd name="T83" fmla="*/ 17580 h 20357"/>
              <a:gd name="T84" fmla="*/ 9176 w 21600"/>
              <a:gd name="T85" fmla="*/ 18046 h 20357"/>
              <a:gd name="T86" fmla="*/ 9616 w 21600"/>
              <a:gd name="T87" fmla="*/ 19107 h 20357"/>
              <a:gd name="T88" fmla="*/ 10302 w 21600"/>
              <a:gd name="T89" fmla="*/ 15054 h 20357"/>
              <a:gd name="T90" fmla="*/ 10620 w 21600"/>
              <a:gd name="T91" fmla="*/ 18900 h 20357"/>
              <a:gd name="T92" fmla="*/ 11696 w 21600"/>
              <a:gd name="T93" fmla="*/ 17718 h 20357"/>
              <a:gd name="T94" fmla="*/ 12311 w 21600"/>
              <a:gd name="T95" fmla="*/ 14661 h 20357"/>
              <a:gd name="T96" fmla="*/ 13226 w 21600"/>
              <a:gd name="T97" fmla="*/ 17781 h 20357"/>
              <a:gd name="T98" fmla="*/ 14805 w 21600"/>
              <a:gd name="T99" fmla="*/ 19537 h 20357"/>
              <a:gd name="T100" fmla="*/ 16284 w 21600"/>
              <a:gd name="T101" fmla="*/ 20346 h 20357"/>
              <a:gd name="T102" fmla="*/ 17527 w 21600"/>
              <a:gd name="T103" fmla="*/ 18372 h 20357"/>
              <a:gd name="T104" fmla="*/ 18039 w 21600"/>
              <a:gd name="T105" fmla="*/ 18972 h 20357"/>
              <a:gd name="T106" fmla="*/ 19081 w 21600"/>
              <a:gd name="T107" fmla="*/ 16977 h 20357"/>
              <a:gd name="T108" fmla="*/ 20482 w 21600"/>
              <a:gd name="T109" fmla="*/ 15421 h 20357"/>
              <a:gd name="T110" fmla="*/ 21398 w 21600"/>
              <a:gd name="T111" fmla="*/ 16288 h 20357"/>
              <a:gd name="T112" fmla="*/ 21600 w 21600"/>
              <a:gd name="T113" fmla="*/ 4943 h 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0357">
                <a:moveTo>
                  <a:pt x="21600" y="4943"/>
                </a:moveTo>
                <a:lnTo>
                  <a:pt x="21064" y="4943"/>
                </a:lnTo>
                <a:cubicBezTo>
                  <a:pt x="21057" y="4930"/>
                  <a:pt x="21050" y="4922"/>
                  <a:pt x="21042" y="4943"/>
                </a:cubicBezTo>
                <a:lnTo>
                  <a:pt x="20994" y="4943"/>
                </a:lnTo>
                <a:cubicBezTo>
                  <a:pt x="20962" y="4169"/>
                  <a:pt x="20997" y="3027"/>
                  <a:pt x="20955" y="2564"/>
                </a:cubicBezTo>
                <a:cubicBezTo>
                  <a:pt x="20829" y="4011"/>
                  <a:pt x="20818" y="1034"/>
                  <a:pt x="20685" y="2230"/>
                </a:cubicBezTo>
                <a:cubicBezTo>
                  <a:pt x="20723" y="3730"/>
                  <a:pt x="20730" y="3363"/>
                  <a:pt x="20636" y="4826"/>
                </a:cubicBezTo>
                <a:lnTo>
                  <a:pt x="20855" y="3770"/>
                </a:lnTo>
                <a:lnTo>
                  <a:pt x="20780" y="4943"/>
                </a:lnTo>
                <a:lnTo>
                  <a:pt x="20584" y="4943"/>
                </a:lnTo>
                <a:lnTo>
                  <a:pt x="20585" y="3435"/>
                </a:lnTo>
                <a:cubicBezTo>
                  <a:pt x="20428" y="1781"/>
                  <a:pt x="20306" y="5342"/>
                  <a:pt x="20102" y="4409"/>
                </a:cubicBezTo>
                <a:lnTo>
                  <a:pt x="20156" y="4943"/>
                </a:lnTo>
                <a:lnTo>
                  <a:pt x="19970" y="4943"/>
                </a:lnTo>
                <a:cubicBezTo>
                  <a:pt x="19958" y="4327"/>
                  <a:pt x="19932" y="3938"/>
                  <a:pt x="19912" y="3392"/>
                </a:cubicBezTo>
                <a:cubicBezTo>
                  <a:pt x="19915" y="4185"/>
                  <a:pt x="19803" y="3557"/>
                  <a:pt x="19759" y="4943"/>
                </a:cubicBezTo>
                <a:lnTo>
                  <a:pt x="19697" y="4943"/>
                </a:lnTo>
                <a:lnTo>
                  <a:pt x="19653" y="4153"/>
                </a:lnTo>
                <a:cubicBezTo>
                  <a:pt x="19592" y="3903"/>
                  <a:pt x="19550" y="4331"/>
                  <a:pt x="19514" y="4943"/>
                </a:cubicBezTo>
                <a:lnTo>
                  <a:pt x="19333" y="4943"/>
                </a:lnTo>
                <a:cubicBezTo>
                  <a:pt x="19341" y="4650"/>
                  <a:pt x="19357" y="4365"/>
                  <a:pt x="19389" y="4073"/>
                </a:cubicBezTo>
                <a:cubicBezTo>
                  <a:pt x="19336" y="4060"/>
                  <a:pt x="19288" y="3833"/>
                  <a:pt x="19287" y="4694"/>
                </a:cubicBezTo>
                <a:cubicBezTo>
                  <a:pt x="19274" y="4357"/>
                  <a:pt x="19245" y="4626"/>
                  <a:pt x="19212" y="4943"/>
                </a:cubicBezTo>
                <a:lnTo>
                  <a:pt x="17785" y="4943"/>
                </a:lnTo>
                <a:cubicBezTo>
                  <a:pt x="17757" y="4296"/>
                  <a:pt x="17710" y="4640"/>
                  <a:pt x="17659" y="4943"/>
                </a:cubicBezTo>
                <a:lnTo>
                  <a:pt x="17528" y="4943"/>
                </a:lnTo>
                <a:cubicBezTo>
                  <a:pt x="17518" y="4833"/>
                  <a:pt x="17509" y="4697"/>
                  <a:pt x="17499" y="4499"/>
                </a:cubicBezTo>
                <a:lnTo>
                  <a:pt x="17526" y="4258"/>
                </a:lnTo>
                <a:cubicBezTo>
                  <a:pt x="17472" y="3360"/>
                  <a:pt x="17401" y="4266"/>
                  <a:pt x="17321" y="4943"/>
                </a:cubicBezTo>
                <a:lnTo>
                  <a:pt x="17183" y="4943"/>
                </a:lnTo>
                <a:cubicBezTo>
                  <a:pt x="17183" y="4928"/>
                  <a:pt x="17183" y="4911"/>
                  <a:pt x="17183" y="4897"/>
                </a:cubicBezTo>
                <a:cubicBezTo>
                  <a:pt x="17182" y="4913"/>
                  <a:pt x="17181" y="4927"/>
                  <a:pt x="17180" y="4943"/>
                </a:cubicBezTo>
                <a:lnTo>
                  <a:pt x="16671" y="4943"/>
                </a:lnTo>
                <a:cubicBezTo>
                  <a:pt x="16630" y="3940"/>
                  <a:pt x="16579" y="4597"/>
                  <a:pt x="16533" y="4943"/>
                </a:cubicBezTo>
                <a:lnTo>
                  <a:pt x="16483" y="4943"/>
                </a:lnTo>
                <a:lnTo>
                  <a:pt x="16490" y="4082"/>
                </a:lnTo>
                <a:cubicBezTo>
                  <a:pt x="16432" y="4188"/>
                  <a:pt x="16394" y="4535"/>
                  <a:pt x="16361" y="4943"/>
                </a:cubicBezTo>
                <a:lnTo>
                  <a:pt x="15826" y="4943"/>
                </a:lnTo>
                <a:cubicBezTo>
                  <a:pt x="15844" y="4758"/>
                  <a:pt x="15860" y="4575"/>
                  <a:pt x="15875" y="4387"/>
                </a:cubicBezTo>
                <a:cubicBezTo>
                  <a:pt x="15829" y="4374"/>
                  <a:pt x="15738" y="4470"/>
                  <a:pt x="15676" y="4943"/>
                </a:cubicBezTo>
                <a:lnTo>
                  <a:pt x="15061" y="4943"/>
                </a:lnTo>
                <a:cubicBezTo>
                  <a:pt x="15012" y="4684"/>
                  <a:pt x="14969" y="4210"/>
                  <a:pt x="14945" y="3246"/>
                </a:cubicBezTo>
                <a:cubicBezTo>
                  <a:pt x="14712" y="5027"/>
                  <a:pt x="14483" y="2488"/>
                  <a:pt x="14212" y="2773"/>
                </a:cubicBezTo>
                <a:cubicBezTo>
                  <a:pt x="14281" y="5487"/>
                  <a:pt x="14208" y="4323"/>
                  <a:pt x="14169" y="4943"/>
                </a:cubicBezTo>
                <a:lnTo>
                  <a:pt x="13913" y="4943"/>
                </a:lnTo>
                <a:lnTo>
                  <a:pt x="13865" y="4361"/>
                </a:lnTo>
                <a:cubicBezTo>
                  <a:pt x="13819" y="3242"/>
                  <a:pt x="13925" y="3513"/>
                  <a:pt x="13919" y="2651"/>
                </a:cubicBezTo>
                <a:cubicBezTo>
                  <a:pt x="13781" y="2356"/>
                  <a:pt x="13861" y="1021"/>
                  <a:pt x="13770" y="0"/>
                </a:cubicBezTo>
                <a:cubicBezTo>
                  <a:pt x="13788" y="1375"/>
                  <a:pt x="13721" y="1969"/>
                  <a:pt x="13643" y="1444"/>
                </a:cubicBezTo>
                <a:lnTo>
                  <a:pt x="13754" y="3218"/>
                </a:lnTo>
                <a:cubicBezTo>
                  <a:pt x="13560" y="5264"/>
                  <a:pt x="13587" y="-10"/>
                  <a:pt x="13392" y="2017"/>
                </a:cubicBezTo>
                <a:lnTo>
                  <a:pt x="13453" y="807"/>
                </a:lnTo>
                <a:cubicBezTo>
                  <a:pt x="13353" y="1521"/>
                  <a:pt x="13084" y="783"/>
                  <a:pt x="12986" y="3872"/>
                </a:cubicBezTo>
                <a:cubicBezTo>
                  <a:pt x="12969" y="3428"/>
                  <a:pt x="12945" y="2376"/>
                  <a:pt x="12989" y="2098"/>
                </a:cubicBezTo>
                <a:cubicBezTo>
                  <a:pt x="12750" y="1635"/>
                  <a:pt x="12458" y="5385"/>
                  <a:pt x="12272" y="3483"/>
                </a:cubicBezTo>
                <a:lnTo>
                  <a:pt x="12290" y="2543"/>
                </a:lnTo>
                <a:cubicBezTo>
                  <a:pt x="12245" y="2815"/>
                  <a:pt x="12212" y="4309"/>
                  <a:pt x="12157" y="3363"/>
                </a:cubicBezTo>
                <a:cubicBezTo>
                  <a:pt x="12159" y="2974"/>
                  <a:pt x="12175" y="2425"/>
                  <a:pt x="12154" y="2370"/>
                </a:cubicBezTo>
                <a:cubicBezTo>
                  <a:pt x="12130" y="2694"/>
                  <a:pt x="12035" y="4017"/>
                  <a:pt x="11976" y="3469"/>
                </a:cubicBezTo>
                <a:lnTo>
                  <a:pt x="12027" y="2411"/>
                </a:lnTo>
                <a:cubicBezTo>
                  <a:pt x="11840" y="1423"/>
                  <a:pt x="11722" y="3680"/>
                  <a:pt x="11582" y="4943"/>
                </a:cubicBezTo>
                <a:lnTo>
                  <a:pt x="11469" y="4943"/>
                </a:lnTo>
                <a:cubicBezTo>
                  <a:pt x="11442" y="2713"/>
                  <a:pt x="11283" y="1925"/>
                  <a:pt x="11199" y="1516"/>
                </a:cubicBezTo>
                <a:lnTo>
                  <a:pt x="11202" y="1124"/>
                </a:lnTo>
                <a:cubicBezTo>
                  <a:pt x="10931" y="783"/>
                  <a:pt x="10741" y="3419"/>
                  <a:pt x="10490" y="4505"/>
                </a:cubicBezTo>
                <a:cubicBezTo>
                  <a:pt x="10334" y="1501"/>
                  <a:pt x="9962" y="3246"/>
                  <a:pt x="9711" y="1562"/>
                </a:cubicBezTo>
                <a:cubicBezTo>
                  <a:pt x="9749" y="2064"/>
                  <a:pt x="9705" y="3719"/>
                  <a:pt x="9660" y="3997"/>
                </a:cubicBezTo>
                <a:cubicBezTo>
                  <a:pt x="9601" y="3435"/>
                  <a:pt x="9497" y="5918"/>
                  <a:pt x="9507" y="3379"/>
                </a:cubicBezTo>
                <a:lnTo>
                  <a:pt x="9528" y="3428"/>
                </a:lnTo>
                <a:cubicBezTo>
                  <a:pt x="9483" y="937"/>
                  <a:pt x="9363" y="1599"/>
                  <a:pt x="9268" y="1531"/>
                </a:cubicBezTo>
                <a:lnTo>
                  <a:pt x="9253" y="4853"/>
                </a:lnTo>
                <a:cubicBezTo>
                  <a:pt x="9006" y="22"/>
                  <a:pt x="8605" y="6627"/>
                  <a:pt x="8471" y="2301"/>
                </a:cubicBezTo>
                <a:cubicBezTo>
                  <a:pt x="8411" y="3131"/>
                  <a:pt x="8337" y="3122"/>
                  <a:pt x="8278" y="3951"/>
                </a:cubicBezTo>
                <a:lnTo>
                  <a:pt x="8281" y="2170"/>
                </a:lnTo>
                <a:cubicBezTo>
                  <a:pt x="8116" y="1716"/>
                  <a:pt x="8034" y="1492"/>
                  <a:pt x="7830" y="1917"/>
                </a:cubicBezTo>
                <a:lnTo>
                  <a:pt x="7871" y="644"/>
                </a:lnTo>
                <a:cubicBezTo>
                  <a:pt x="7786" y="560"/>
                  <a:pt x="7747" y="3413"/>
                  <a:pt x="7690" y="4943"/>
                </a:cubicBezTo>
                <a:lnTo>
                  <a:pt x="7608" y="4943"/>
                </a:lnTo>
                <a:lnTo>
                  <a:pt x="7588" y="3225"/>
                </a:lnTo>
                <a:cubicBezTo>
                  <a:pt x="7387" y="3267"/>
                  <a:pt x="7184" y="933"/>
                  <a:pt x="6985" y="3343"/>
                </a:cubicBezTo>
                <a:cubicBezTo>
                  <a:pt x="6988" y="2955"/>
                  <a:pt x="6994" y="2185"/>
                  <a:pt x="7027" y="2078"/>
                </a:cubicBezTo>
                <a:cubicBezTo>
                  <a:pt x="6935" y="2011"/>
                  <a:pt x="6679" y="390"/>
                  <a:pt x="6693" y="3587"/>
                </a:cubicBezTo>
                <a:cubicBezTo>
                  <a:pt x="6671" y="1786"/>
                  <a:pt x="6482" y="3751"/>
                  <a:pt x="6380" y="4742"/>
                </a:cubicBezTo>
                <a:lnTo>
                  <a:pt x="6397" y="2990"/>
                </a:lnTo>
                <a:cubicBezTo>
                  <a:pt x="6361" y="3851"/>
                  <a:pt x="6339" y="4470"/>
                  <a:pt x="6318" y="4943"/>
                </a:cubicBezTo>
                <a:lnTo>
                  <a:pt x="5669" y="4943"/>
                </a:lnTo>
                <a:cubicBezTo>
                  <a:pt x="5668" y="4914"/>
                  <a:pt x="5668" y="4886"/>
                  <a:pt x="5667" y="4857"/>
                </a:cubicBezTo>
                <a:cubicBezTo>
                  <a:pt x="5667" y="4885"/>
                  <a:pt x="5666" y="4915"/>
                  <a:pt x="5666" y="4943"/>
                </a:cubicBezTo>
                <a:lnTo>
                  <a:pt x="5401" y="4943"/>
                </a:lnTo>
                <a:cubicBezTo>
                  <a:pt x="5396" y="3417"/>
                  <a:pt x="5292" y="3095"/>
                  <a:pt x="5378" y="913"/>
                </a:cubicBezTo>
                <a:cubicBezTo>
                  <a:pt x="5289" y="2130"/>
                  <a:pt x="5136" y="4777"/>
                  <a:pt x="5027" y="4017"/>
                </a:cubicBezTo>
                <a:cubicBezTo>
                  <a:pt x="5022" y="3861"/>
                  <a:pt x="5017" y="3707"/>
                  <a:pt x="5013" y="3458"/>
                </a:cubicBezTo>
                <a:lnTo>
                  <a:pt x="5024" y="3277"/>
                </a:lnTo>
                <a:cubicBezTo>
                  <a:pt x="4999" y="3116"/>
                  <a:pt x="4977" y="3267"/>
                  <a:pt x="4956" y="3538"/>
                </a:cubicBezTo>
                <a:cubicBezTo>
                  <a:pt x="4921" y="3273"/>
                  <a:pt x="4899" y="3076"/>
                  <a:pt x="4866" y="3052"/>
                </a:cubicBezTo>
                <a:cubicBezTo>
                  <a:pt x="4853" y="1716"/>
                  <a:pt x="4738" y="2331"/>
                  <a:pt x="4682" y="2265"/>
                </a:cubicBezTo>
                <a:cubicBezTo>
                  <a:pt x="4686" y="3918"/>
                  <a:pt x="4623" y="3779"/>
                  <a:pt x="4671" y="4943"/>
                </a:cubicBezTo>
                <a:lnTo>
                  <a:pt x="4496" y="4943"/>
                </a:lnTo>
                <a:cubicBezTo>
                  <a:pt x="4457" y="4255"/>
                  <a:pt x="4425" y="3637"/>
                  <a:pt x="4416" y="2985"/>
                </a:cubicBezTo>
                <a:cubicBezTo>
                  <a:pt x="4293" y="3702"/>
                  <a:pt x="4139" y="3731"/>
                  <a:pt x="4023" y="4943"/>
                </a:cubicBezTo>
                <a:lnTo>
                  <a:pt x="3901" y="4943"/>
                </a:lnTo>
                <a:cubicBezTo>
                  <a:pt x="3905" y="4884"/>
                  <a:pt x="3909" y="4817"/>
                  <a:pt x="3912" y="4727"/>
                </a:cubicBezTo>
                <a:cubicBezTo>
                  <a:pt x="3902" y="4812"/>
                  <a:pt x="3891" y="4881"/>
                  <a:pt x="3880" y="4943"/>
                </a:cubicBezTo>
                <a:lnTo>
                  <a:pt x="3526" y="4943"/>
                </a:lnTo>
                <a:lnTo>
                  <a:pt x="3527" y="4912"/>
                </a:lnTo>
                <a:cubicBezTo>
                  <a:pt x="3402" y="3504"/>
                  <a:pt x="3295" y="4022"/>
                  <a:pt x="3190" y="4943"/>
                </a:cubicBezTo>
                <a:lnTo>
                  <a:pt x="0" y="4943"/>
                </a:lnTo>
                <a:lnTo>
                  <a:pt x="21" y="8882"/>
                </a:lnTo>
                <a:lnTo>
                  <a:pt x="29" y="8882"/>
                </a:lnTo>
                <a:lnTo>
                  <a:pt x="29" y="14010"/>
                </a:lnTo>
                <a:cubicBezTo>
                  <a:pt x="32" y="14222"/>
                  <a:pt x="69" y="13664"/>
                  <a:pt x="68" y="14013"/>
                </a:cubicBezTo>
                <a:cubicBezTo>
                  <a:pt x="88" y="13349"/>
                  <a:pt x="1288" y="15980"/>
                  <a:pt x="1346" y="15865"/>
                </a:cubicBezTo>
                <a:cubicBezTo>
                  <a:pt x="1239" y="19183"/>
                  <a:pt x="1563" y="16060"/>
                  <a:pt x="1535" y="19618"/>
                </a:cubicBezTo>
                <a:cubicBezTo>
                  <a:pt x="1614" y="16634"/>
                  <a:pt x="1819" y="18292"/>
                  <a:pt x="1959" y="16637"/>
                </a:cubicBezTo>
                <a:cubicBezTo>
                  <a:pt x="1951" y="16874"/>
                  <a:pt x="1936" y="17354"/>
                  <a:pt x="1923" y="17202"/>
                </a:cubicBezTo>
                <a:cubicBezTo>
                  <a:pt x="2002" y="17450"/>
                  <a:pt x="2025" y="18349"/>
                  <a:pt x="2075" y="18912"/>
                </a:cubicBezTo>
                <a:cubicBezTo>
                  <a:pt x="2085" y="16449"/>
                  <a:pt x="2207" y="15885"/>
                  <a:pt x="2273" y="14365"/>
                </a:cubicBezTo>
                <a:cubicBezTo>
                  <a:pt x="2369" y="16743"/>
                  <a:pt x="2215" y="17257"/>
                  <a:pt x="2245" y="19542"/>
                </a:cubicBezTo>
                <a:cubicBezTo>
                  <a:pt x="2240" y="17545"/>
                  <a:pt x="2412" y="17549"/>
                  <a:pt x="2379" y="15885"/>
                </a:cubicBezTo>
                <a:cubicBezTo>
                  <a:pt x="2453" y="17356"/>
                  <a:pt x="2442" y="16599"/>
                  <a:pt x="2480" y="18641"/>
                </a:cubicBezTo>
                <a:cubicBezTo>
                  <a:pt x="2493" y="15559"/>
                  <a:pt x="2549" y="18120"/>
                  <a:pt x="2610" y="16227"/>
                </a:cubicBezTo>
                <a:cubicBezTo>
                  <a:pt x="2716" y="17746"/>
                  <a:pt x="2209" y="19114"/>
                  <a:pt x="2326" y="18175"/>
                </a:cubicBezTo>
                <a:cubicBezTo>
                  <a:pt x="2382" y="19120"/>
                  <a:pt x="2278" y="20212"/>
                  <a:pt x="2278" y="20212"/>
                </a:cubicBezTo>
                <a:cubicBezTo>
                  <a:pt x="2397" y="20262"/>
                  <a:pt x="2334" y="17938"/>
                  <a:pt x="2359" y="16603"/>
                </a:cubicBezTo>
                <a:cubicBezTo>
                  <a:pt x="2501" y="15945"/>
                  <a:pt x="2425" y="18315"/>
                  <a:pt x="2473" y="19502"/>
                </a:cubicBezTo>
                <a:cubicBezTo>
                  <a:pt x="2562" y="18888"/>
                  <a:pt x="2630" y="16755"/>
                  <a:pt x="2696" y="16846"/>
                </a:cubicBezTo>
                <a:cubicBezTo>
                  <a:pt x="2701" y="17228"/>
                  <a:pt x="2713" y="17368"/>
                  <a:pt x="2698" y="17847"/>
                </a:cubicBezTo>
                <a:cubicBezTo>
                  <a:pt x="2792" y="16000"/>
                  <a:pt x="2977" y="17757"/>
                  <a:pt x="3086" y="15436"/>
                </a:cubicBezTo>
                <a:cubicBezTo>
                  <a:pt x="3094" y="15642"/>
                  <a:pt x="3098" y="15837"/>
                  <a:pt x="3100" y="16012"/>
                </a:cubicBezTo>
                <a:cubicBezTo>
                  <a:pt x="3082" y="14849"/>
                  <a:pt x="3080" y="13666"/>
                  <a:pt x="3083" y="12825"/>
                </a:cubicBezTo>
                <a:cubicBezTo>
                  <a:pt x="3116" y="12801"/>
                  <a:pt x="3145" y="12279"/>
                  <a:pt x="3167" y="12197"/>
                </a:cubicBezTo>
                <a:lnTo>
                  <a:pt x="3175" y="12197"/>
                </a:lnTo>
                <a:cubicBezTo>
                  <a:pt x="3186" y="12212"/>
                  <a:pt x="3196" y="12376"/>
                  <a:pt x="3202" y="12876"/>
                </a:cubicBezTo>
                <a:cubicBezTo>
                  <a:pt x="3170" y="12832"/>
                  <a:pt x="3167" y="13444"/>
                  <a:pt x="3152" y="13918"/>
                </a:cubicBezTo>
                <a:lnTo>
                  <a:pt x="3208" y="13258"/>
                </a:lnTo>
                <a:cubicBezTo>
                  <a:pt x="3258" y="15441"/>
                  <a:pt x="3131" y="14014"/>
                  <a:pt x="3131" y="15630"/>
                </a:cubicBezTo>
                <a:cubicBezTo>
                  <a:pt x="3240" y="14919"/>
                  <a:pt x="3367" y="13113"/>
                  <a:pt x="3451" y="13729"/>
                </a:cubicBezTo>
                <a:cubicBezTo>
                  <a:pt x="3468" y="15865"/>
                  <a:pt x="3255" y="14448"/>
                  <a:pt x="3367" y="16347"/>
                </a:cubicBezTo>
                <a:lnTo>
                  <a:pt x="3238" y="15532"/>
                </a:lnTo>
                <a:cubicBezTo>
                  <a:pt x="3336" y="18900"/>
                  <a:pt x="3159" y="15295"/>
                  <a:pt x="3250" y="18900"/>
                </a:cubicBezTo>
                <a:cubicBezTo>
                  <a:pt x="3420" y="19519"/>
                  <a:pt x="3440" y="17812"/>
                  <a:pt x="3610" y="18435"/>
                </a:cubicBezTo>
                <a:cubicBezTo>
                  <a:pt x="3648" y="17248"/>
                  <a:pt x="3597" y="16679"/>
                  <a:pt x="3635" y="15492"/>
                </a:cubicBezTo>
                <a:cubicBezTo>
                  <a:pt x="3876" y="13360"/>
                  <a:pt x="3825" y="20863"/>
                  <a:pt x="4002" y="18017"/>
                </a:cubicBezTo>
                <a:cubicBezTo>
                  <a:pt x="4048" y="16594"/>
                  <a:pt x="4066" y="13892"/>
                  <a:pt x="4192" y="15322"/>
                </a:cubicBezTo>
                <a:lnTo>
                  <a:pt x="4149" y="17736"/>
                </a:lnTo>
                <a:cubicBezTo>
                  <a:pt x="4314" y="17974"/>
                  <a:pt x="4243" y="14265"/>
                  <a:pt x="4416" y="15890"/>
                </a:cubicBezTo>
                <a:cubicBezTo>
                  <a:pt x="4385" y="16838"/>
                  <a:pt x="4286" y="16689"/>
                  <a:pt x="4311" y="16977"/>
                </a:cubicBezTo>
                <a:cubicBezTo>
                  <a:pt x="4423" y="18883"/>
                  <a:pt x="4390" y="15607"/>
                  <a:pt x="4476" y="15607"/>
                </a:cubicBezTo>
                <a:lnTo>
                  <a:pt x="4494" y="17746"/>
                </a:lnTo>
                <a:cubicBezTo>
                  <a:pt x="4669" y="17409"/>
                  <a:pt x="4862" y="15865"/>
                  <a:pt x="5056" y="15475"/>
                </a:cubicBezTo>
                <a:cubicBezTo>
                  <a:pt x="5045" y="16111"/>
                  <a:pt x="5012" y="16780"/>
                  <a:pt x="5058" y="17434"/>
                </a:cubicBezTo>
                <a:cubicBezTo>
                  <a:pt x="5302" y="16365"/>
                  <a:pt x="5580" y="17695"/>
                  <a:pt x="5816" y="18963"/>
                </a:cubicBezTo>
                <a:lnTo>
                  <a:pt x="5907" y="17118"/>
                </a:lnTo>
                <a:cubicBezTo>
                  <a:pt x="5928" y="17139"/>
                  <a:pt x="5946" y="17951"/>
                  <a:pt x="5923" y="18309"/>
                </a:cubicBezTo>
                <a:cubicBezTo>
                  <a:pt x="6015" y="19009"/>
                  <a:pt x="5928" y="17139"/>
                  <a:pt x="5972" y="16413"/>
                </a:cubicBezTo>
                <a:cubicBezTo>
                  <a:pt x="6024" y="16284"/>
                  <a:pt x="6041" y="17474"/>
                  <a:pt x="6008" y="18028"/>
                </a:cubicBezTo>
                <a:cubicBezTo>
                  <a:pt x="6170" y="16464"/>
                  <a:pt x="6470" y="14657"/>
                  <a:pt x="6642" y="16634"/>
                </a:cubicBezTo>
                <a:lnTo>
                  <a:pt x="6608" y="17182"/>
                </a:lnTo>
                <a:cubicBezTo>
                  <a:pt x="6741" y="17931"/>
                  <a:pt x="6759" y="13399"/>
                  <a:pt x="6882" y="15120"/>
                </a:cubicBezTo>
                <a:lnTo>
                  <a:pt x="6858" y="15447"/>
                </a:lnTo>
                <a:cubicBezTo>
                  <a:pt x="7148" y="16247"/>
                  <a:pt x="7467" y="14557"/>
                  <a:pt x="7688" y="17343"/>
                </a:cubicBezTo>
                <a:cubicBezTo>
                  <a:pt x="7730" y="14685"/>
                  <a:pt x="7974" y="18529"/>
                  <a:pt x="7993" y="14821"/>
                </a:cubicBezTo>
                <a:cubicBezTo>
                  <a:pt x="8158" y="16659"/>
                  <a:pt x="8111" y="17320"/>
                  <a:pt x="8343" y="18556"/>
                </a:cubicBezTo>
                <a:cubicBezTo>
                  <a:pt x="8405" y="18727"/>
                  <a:pt x="8436" y="16241"/>
                  <a:pt x="8513" y="15854"/>
                </a:cubicBezTo>
                <a:lnTo>
                  <a:pt x="8514" y="17793"/>
                </a:lnTo>
                <a:lnTo>
                  <a:pt x="8619" y="15759"/>
                </a:lnTo>
                <a:lnTo>
                  <a:pt x="8674" y="18077"/>
                </a:lnTo>
                <a:lnTo>
                  <a:pt x="8746" y="17580"/>
                </a:lnTo>
                <a:cubicBezTo>
                  <a:pt x="8717" y="17466"/>
                  <a:pt x="8685" y="16710"/>
                  <a:pt x="8690" y="16151"/>
                </a:cubicBezTo>
                <a:cubicBezTo>
                  <a:pt x="8802" y="15274"/>
                  <a:pt x="8964" y="17502"/>
                  <a:pt x="8967" y="18495"/>
                </a:cubicBezTo>
                <a:lnTo>
                  <a:pt x="9233" y="16855"/>
                </a:lnTo>
                <a:cubicBezTo>
                  <a:pt x="9228" y="17432"/>
                  <a:pt x="9203" y="17729"/>
                  <a:pt x="9176" y="18046"/>
                </a:cubicBezTo>
                <a:cubicBezTo>
                  <a:pt x="9272" y="17015"/>
                  <a:pt x="9183" y="20301"/>
                  <a:pt x="9303" y="18629"/>
                </a:cubicBezTo>
                <a:cubicBezTo>
                  <a:pt x="9286" y="18189"/>
                  <a:pt x="9312" y="17474"/>
                  <a:pt x="9315" y="17082"/>
                </a:cubicBezTo>
                <a:cubicBezTo>
                  <a:pt x="9380" y="18254"/>
                  <a:pt x="9528" y="18265"/>
                  <a:pt x="9637" y="17772"/>
                </a:cubicBezTo>
                <a:lnTo>
                  <a:pt x="9616" y="19107"/>
                </a:lnTo>
                <a:cubicBezTo>
                  <a:pt x="9814" y="19447"/>
                  <a:pt x="10033" y="18466"/>
                  <a:pt x="10254" y="18490"/>
                </a:cubicBezTo>
                <a:cubicBezTo>
                  <a:pt x="10175" y="17867"/>
                  <a:pt x="10193" y="15552"/>
                  <a:pt x="10258" y="15329"/>
                </a:cubicBezTo>
                <a:lnTo>
                  <a:pt x="10284" y="17379"/>
                </a:lnTo>
                <a:cubicBezTo>
                  <a:pt x="10326" y="16111"/>
                  <a:pt x="10216" y="16603"/>
                  <a:pt x="10302" y="15054"/>
                </a:cubicBezTo>
                <a:cubicBezTo>
                  <a:pt x="10385" y="15291"/>
                  <a:pt x="10358" y="17384"/>
                  <a:pt x="10310" y="18050"/>
                </a:cubicBezTo>
                <a:lnTo>
                  <a:pt x="10411" y="17339"/>
                </a:lnTo>
                <a:cubicBezTo>
                  <a:pt x="10417" y="17951"/>
                  <a:pt x="10393" y="18274"/>
                  <a:pt x="10387" y="19054"/>
                </a:cubicBezTo>
                <a:cubicBezTo>
                  <a:pt x="10428" y="17781"/>
                  <a:pt x="10561" y="21109"/>
                  <a:pt x="10620" y="18900"/>
                </a:cubicBezTo>
                <a:lnTo>
                  <a:pt x="10626" y="19510"/>
                </a:lnTo>
                <a:cubicBezTo>
                  <a:pt x="10848" y="19527"/>
                  <a:pt x="10948" y="18822"/>
                  <a:pt x="11128" y="18719"/>
                </a:cubicBezTo>
                <a:cubicBezTo>
                  <a:pt x="11132" y="16950"/>
                  <a:pt x="11202" y="17343"/>
                  <a:pt x="11256" y="15914"/>
                </a:cubicBezTo>
                <a:cubicBezTo>
                  <a:pt x="11389" y="16478"/>
                  <a:pt x="11536" y="17867"/>
                  <a:pt x="11696" y="17718"/>
                </a:cubicBezTo>
                <a:cubicBezTo>
                  <a:pt x="11808" y="16838"/>
                  <a:pt x="11729" y="16221"/>
                  <a:pt x="11779" y="15170"/>
                </a:cubicBezTo>
                <a:cubicBezTo>
                  <a:pt x="11787" y="16780"/>
                  <a:pt x="11947" y="16630"/>
                  <a:pt x="11864" y="17786"/>
                </a:cubicBezTo>
                <a:cubicBezTo>
                  <a:pt x="12056" y="17525"/>
                  <a:pt x="12109" y="17466"/>
                  <a:pt x="12352" y="16158"/>
                </a:cubicBezTo>
                <a:cubicBezTo>
                  <a:pt x="12325" y="15497"/>
                  <a:pt x="12296" y="15211"/>
                  <a:pt x="12311" y="14661"/>
                </a:cubicBezTo>
                <a:cubicBezTo>
                  <a:pt x="12355" y="14396"/>
                  <a:pt x="12411" y="15337"/>
                  <a:pt x="12405" y="16111"/>
                </a:cubicBezTo>
                <a:lnTo>
                  <a:pt x="12393" y="16276"/>
                </a:lnTo>
                <a:cubicBezTo>
                  <a:pt x="12665" y="13863"/>
                  <a:pt x="13021" y="20973"/>
                  <a:pt x="13238" y="17615"/>
                </a:cubicBezTo>
                <a:lnTo>
                  <a:pt x="13226" y="17781"/>
                </a:lnTo>
                <a:lnTo>
                  <a:pt x="13451" y="16031"/>
                </a:lnTo>
                <a:cubicBezTo>
                  <a:pt x="13554" y="16310"/>
                  <a:pt x="13389" y="17242"/>
                  <a:pt x="13465" y="18238"/>
                </a:cubicBezTo>
                <a:cubicBezTo>
                  <a:pt x="13708" y="15552"/>
                  <a:pt x="13848" y="18629"/>
                  <a:pt x="14048" y="16838"/>
                </a:cubicBezTo>
                <a:cubicBezTo>
                  <a:pt x="14203" y="21590"/>
                  <a:pt x="14597" y="16504"/>
                  <a:pt x="14805" y="19537"/>
                </a:cubicBezTo>
                <a:lnTo>
                  <a:pt x="14793" y="18418"/>
                </a:lnTo>
                <a:cubicBezTo>
                  <a:pt x="14847" y="17320"/>
                  <a:pt x="14858" y="19058"/>
                  <a:pt x="14898" y="19315"/>
                </a:cubicBezTo>
                <a:cubicBezTo>
                  <a:pt x="14892" y="18446"/>
                  <a:pt x="14840" y="18309"/>
                  <a:pt x="14873" y="17701"/>
                </a:cubicBezTo>
                <a:cubicBezTo>
                  <a:pt x="15330" y="16353"/>
                  <a:pt x="15816" y="19336"/>
                  <a:pt x="16284" y="20346"/>
                </a:cubicBezTo>
                <a:cubicBezTo>
                  <a:pt x="16455" y="20646"/>
                  <a:pt x="16381" y="14557"/>
                  <a:pt x="16597" y="17228"/>
                </a:cubicBezTo>
                <a:lnTo>
                  <a:pt x="16536" y="19305"/>
                </a:lnTo>
                <a:cubicBezTo>
                  <a:pt x="16882" y="16815"/>
                  <a:pt x="17243" y="19391"/>
                  <a:pt x="17581" y="17277"/>
                </a:cubicBezTo>
                <a:cubicBezTo>
                  <a:pt x="17561" y="17757"/>
                  <a:pt x="17560" y="18380"/>
                  <a:pt x="17527" y="18372"/>
                </a:cubicBezTo>
                <a:cubicBezTo>
                  <a:pt x="17599" y="19881"/>
                  <a:pt x="17792" y="18446"/>
                  <a:pt x="17793" y="17213"/>
                </a:cubicBezTo>
                <a:cubicBezTo>
                  <a:pt x="17846" y="17354"/>
                  <a:pt x="17805" y="18328"/>
                  <a:pt x="17837" y="18954"/>
                </a:cubicBezTo>
                <a:cubicBezTo>
                  <a:pt x="17909" y="19844"/>
                  <a:pt x="18017" y="17027"/>
                  <a:pt x="18056" y="18529"/>
                </a:cubicBezTo>
                <a:cubicBezTo>
                  <a:pt x="18060" y="18688"/>
                  <a:pt x="18050" y="18848"/>
                  <a:pt x="18039" y="18972"/>
                </a:cubicBezTo>
                <a:cubicBezTo>
                  <a:pt x="18100" y="18558"/>
                  <a:pt x="18236" y="19156"/>
                  <a:pt x="18195" y="17580"/>
                </a:cubicBezTo>
                <a:cubicBezTo>
                  <a:pt x="18322" y="18410"/>
                  <a:pt x="18438" y="16805"/>
                  <a:pt x="18539" y="17836"/>
                </a:cubicBezTo>
                <a:cubicBezTo>
                  <a:pt x="18605" y="15890"/>
                  <a:pt x="18757" y="18774"/>
                  <a:pt x="18778" y="16020"/>
                </a:cubicBezTo>
                <a:cubicBezTo>
                  <a:pt x="18769" y="18865"/>
                  <a:pt x="19000" y="18315"/>
                  <a:pt x="19081" y="16977"/>
                </a:cubicBezTo>
                <a:cubicBezTo>
                  <a:pt x="19054" y="17836"/>
                  <a:pt x="19151" y="17867"/>
                  <a:pt x="19119" y="19058"/>
                </a:cubicBezTo>
                <a:cubicBezTo>
                  <a:pt x="19211" y="19019"/>
                  <a:pt x="19295" y="18490"/>
                  <a:pt x="19279" y="17029"/>
                </a:cubicBezTo>
                <a:cubicBezTo>
                  <a:pt x="19448" y="20432"/>
                  <a:pt x="19618" y="14290"/>
                  <a:pt x="19713" y="18651"/>
                </a:cubicBezTo>
                <a:cubicBezTo>
                  <a:pt x="19985" y="17123"/>
                  <a:pt x="20237" y="16089"/>
                  <a:pt x="20482" y="15421"/>
                </a:cubicBezTo>
                <a:cubicBezTo>
                  <a:pt x="20473" y="18258"/>
                  <a:pt x="20211" y="15704"/>
                  <a:pt x="20222" y="18682"/>
                </a:cubicBezTo>
                <a:cubicBezTo>
                  <a:pt x="20454" y="17514"/>
                  <a:pt x="20588" y="15079"/>
                  <a:pt x="20819" y="15763"/>
                </a:cubicBezTo>
                <a:cubicBezTo>
                  <a:pt x="20878" y="16151"/>
                  <a:pt x="20785" y="16993"/>
                  <a:pt x="20765" y="17479"/>
                </a:cubicBezTo>
                <a:cubicBezTo>
                  <a:pt x="20989" y="16351"/>
                  <a:pt x="21198" y="17586"/>
                  <a:pt x="21398" y="16288"/>
                </a:cubicBezTo>
                <a:lnTo>
                  <a:pt x="21472" y="12197"/>
                </a:lnTo>
                <a:lnTo>
                  <a:pt x="21600" y="8787"/>
                </a:lnTo>
                <a:cubicBezTo>
                  <a:pt x="21600" y="8787"/>
                  <a:pt x="21600" y="4943"/>
                  <a:pt x="21600" y="4943"/>
                </a:cubicBezTo>
                <a:close/>
                <a:moveTo>
                  <a:pt x="21600" y="4943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sz="699"/>
          </a:p>
        </p:txBody>
      </p:sp>
      <p:sp>
        <p:nvSpPr>
          <p:cNvPr id="1136" name="Text Placeholder 1135"/>
          <p:cNvSpPr>
            <a:spLocks noGrp="1"/>
          </p:cNvSpPr>
          <p:nvPr>
            <p:ph type="body" sz="quarter" idx="10" hasCustomPrompt="1"/>
          </p:nvPr>
        </p:nvSpPr>
        <p:spPr>
          <a:xfrm>
            <a:off x="5029337" y="5660464"/>
            <a:ext cx="2117467" cy="75723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1799">
                <a:solidFill>
                  <a:schemeClr val="tx2"/>
                </a:solidFill>
              </a:defRPr>
            </a:lvl1pPr>
            <a:lvl2pPr marL="456701" indent="0" algn="ctr">
              <a:buNone/>
              <a:defRPr sz="1199"/>
            </a:lvl2pPr>
            <a:lvl3pPr marL="913401" indent="0" algn="ctr">
              <a:buNone/>
              <a:defRPr sz="1199"/>
            </a:lvl3pPr>
            <a:lvl4pPr marL="1370103" indent="0" algn="ctr">
              <a:buNone/>
              <a:defRPr sz="1199"/>
            </a:lvl4pPr>
            <a:lvl5pPr marL="1826804" indent="0" algn="ctr">
              <a:buNone/>
              <a:defRPr sz="1199"/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42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Picture 5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79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38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4">
          <p15:clr>
            <a:srgbClr val="FBAE40"/>
          </p15:clr>
        </p15:guide>
        <p15:guide id="3" pos="464">
          <p15:clr>
            <a:srgbClr val="FBAE40"/>
          </p15:clr>
        </p15:guide>
        <p15:guide id="4" pos="7216">
          <p15:clr>
            <a:srgbClr val="FBAE40"/>
          </p15:clr>
        </p15:guide>
        <p15:guide id="5" orient="horz" pos="4160">
          <p15:clr>
            <a:srgbClr val="FBAE40"/>
          </p15:clr>
        </p15:guide>
        <p15:guide id="6" orient="horz" pos="4064">
          <p15:clr>
            <a:srgbClr val="FBAE40"/>
          </p15:clr>
        </p15:guide>
        <p15:guide id="7" orient="horz" pos="388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Picture 5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79313" cy="6858000"/>
          </a:xfrm>
          <a:prstGeom prst="rect">
            <a:avLst/>
          </a:prstGeom>
        </p:spPr>
      </p:pic>
      <p:grpSp>
        <p:nvGrpSpPr>
          <p:cNvPr id="575" name="Group 574"/>
          <p:cNvGrpSpPr/>
          <p:nvPr userDrawn="1"/>
        </p:nvGrpSpPr>
        <p:grpSpPr>
          <a:xfrm>
            <a:off x="720014" y="6328692"/>
            <a:ext cx="1170135" cy="271957"/>
            <a:chOff x="720763" y="6328691"/>
            <a:chExt cx="1171353" cy="271957"/>
          </a:xfrm>
        </p:grpSpPr>
        <p:sp>
          <p:nvSpPr>
            <p:cNvPr id="7" name="AutoShape 555"/>
            <p:cNvSpPr>
              <a:spLocks/>
            </p:cNvSpPr>
            <p:nvPr userDrawn="1"/>
          </p:nvSpPr>
          <p:spPr bwMode="auto">
            <a:xfrm>
              <a:off x="830455" y="6453908"/>
              <a:ext cx="1061661" cy="146740"/>
            </a:xfrm>
            <a:custGeom>
              <a:avLst/>
              <a:gdLst>
                <a:gd name="T0" fmla="*/ 3771969 w 21600"/>
                <a:gd name="T1" fmla="*/ 20516 h 21600"/>
                <a:gd name="T2" fmla="*/ 3749617 w 21600"/>
                <a:gd name="T3" fmla="*/ 493899 h 21600"/>
                <a:gd name="T4" fmla="*/ 3634537 w 21600"/>
                <a:gd name="T5" fmla="*/ 521954 h 21600"/>
                <a:gd name="T6" fmla="*/ 3447510 w 21600"/>
                <a:gd name="T7" fmla="*/ 278762 h 21600"/>
                <a:gd name="T8" fmla="*/ 3341685 w 21600"/>
                <a:gd name="T9" fmla="*/ 521954 h 21600"/>
                <a:gd name="T10" fmla="*/ 3410139 w 21600"/>
                <a:gd name="T11" fmla="*/ 0 h 21600"/>
                <a:gd name="T12" fmla="*/ 3649031 w 21600"/>
                <a:gd name="T13" fmla="*/ 292802 h 21600"/>
                <a:gd name="T14" fmla="*/ 3643967 w 21600"/>
                <a:gd name="T15" fmla="*/ 0 h 21600"/>
                <a:gd name="T16" fmla="*/ 1739122 w 21600"/>
                <a:gd name="T17" fmla="*/ 0 h 21600"/>
                <a:gd name="T18" fmla="*/ 1710832 w 21600"/>
                <a:gd name="T19" fmla="*/ 521954 h 21600"/>
                <a:gd name="T20" fmla="*/ 1432824 w 21600"/>
                <a:gd name="T21" fmla="*/ 222821 h 21600"/>
                <a:gd name="T22" fmla="*/ 1436841 w 21600"/>
                <a:gd name="T23" fmla="*/ 521954 h 21600"/>
                <a:gd name="T24" fmla="*/ 1331016 w 21600"/>
                <a:gd name="T25" fmla="*/ 0 h 21600"/>
                <a:gd name="T26" fmla="*/ 1478402 w 21600"/>
                <a:gd name="T27" fmla="*/ 42965 h 21600"/>
                <a:gd name="T28" fmla="*/ 1633298 w 21600"/>
                <a:gd name="T29" fmla="*/ 236257 h 21600"/>
                <a:gd name="T30" fmla="*/ 1739122 w 21600"/>
                <a:gd name="T31" fmla="*/ 0 h 21600"/>
                <a:gd name="T32" fmla="*/ 429585 w 21600"/>
                <a:gd name="T33" fmla="*/ 0 h 21600"/>
                <a:gd name="T34" fmla="*/ 288137 w 21600"/>
                <a:gd name="T35" fmla="*/ 200034 h 21600"/>
                <a:gd name="T36" fmla="*/ 164325 w 21600"/>
                <a:gd name="T37" fmla="*/ 0 h 21600"/>
                <a:gd name="T38" fmla="*/ 0 w 21600"/>
                <a:gd name="T39" fmla="*/ 20516 h 21600"/>
                <a:gd name="T40" fmla="*/ 22352 w 21600"/>
                <a:gd name="T41" fmla="*/ 521954 h 21600"/>
                <a:gd name="T42" fmla="*/ 164325 w 21600"/>
                <a:gd name="T43" fmla="*/ 295484 h 21600"/>
                <a:gd name="T44" fmla="*/ 288137 w 21600"/>
                <a:gd name="T45" fmla="*/ 521954 h 21600"/>
                <a:gd name="T46" fmla="*/ 429585 w 21600"/>
                <a:gd name="T47" fmla="*/ 0 h 21600"/>
                <a:gd name="T48" fmla="*/ 887984 w 21600"/>
                <a:gd name="T49" fmla="*/ 0 h 21600"/>
                <a:gd name="T50" fmla="*/ 572606 w 21600"/>
                <a:gd name="T51" fmla="*/ 475268 h 21600"/>
                <a:gd name="T52" fmla="*/ 887984 w 21600"/>
                <a:gd name="T53" fmla="*/ 521954 h 21600"/>
                <a:gd name="T54" fmla="*/ 916274 w 21600"/>
                <a:gd name="T55" fmla="*/ 426504 h 21600"/>
                <a:gd name="T56" fmla="*/ 714055 w 21600"/>
                <a:gd name="T57" fmla="*/ 405239 h 21600"/>
                <a:gd name="T58" fmla="*/ 875237 w 21600"/>
                <a:gd name="T59" fmla="*/ 295436 h 21600"/>
                <a:gd name="T60" fmla="*/ 714055 w 21600"/>
                <a:gd name="T61" fmla="*/ 200034 h 21600"/>
                <a:gd name="T62" fmla="*/ 916274 w 21600"/>
                <a:gd name="T63" fmla="*/ 95402 h 21600"/>
                <a:gd name="T64" fmla="*/ 887984 w 21600"/>
                <a:gd name="T65" fmla="*/ 0 h 21600"/>
                <a:gd name="T66" fmla="*/ 1186599 w 21600"/>
                <a:gd name="T67" fmla="*/ 0 h 21600"/>
                <a:gd name="T68" fmla="*/ 1045150 w 21600"/>
                <a:gd name="T69" fmla="*/ 493899 h 21600"/>
                <a:gd name="T70" fmla="*/ 1186599 w 21600"/>
                <a:gd name="T71" fmla="*/ 521954 h 21600"/>
                <a:gd name="T72" fmla="*/ 1186599 w 21600"/>
                <a:gd name="T73" fmla="*/ 0 h 21600"/>
                <a:gd name="T74" fmla="*/ 2878047 w 21600"/>
                <a:gd name="T75" fmla="*/ 0 h 21600"/>
                <a:gd name="T76" fmla="*/ 2931134 w 21600"/>
                <a:gd name="T77" fmla="*/ 521954 h 21600"/>
                <a:gd name="T78" fmla="*/ 3221716 w 21600"/>
                <a:gd name="T79" fmla="*/ 493851 h 21600"/>
                <a:gd name="T80" fmla="*/ 3040801 w 21600"/>
                <a:gd name="T81" fmla="*/ 426504 h 21600"/>
                <a:gd name="T82" fmla="*/ 3019496 w 21600"/>
                <a:gd name="T83" fmla="*/ 295436 h 21600"/>
                <a:gd name="T84" fmla="*/ 3180853 w 21600"/>
                <a:gd name="T85" fmla="*/ 200034 h 21600"/>
                <a:gd name="T86" fmla="*/ 3019496 w 21600"/>
                <a:gd name="T87" fmla="*/ 95402 h 21600"/>
                <a:gd name="T88" fmla="*/ 3221716 w 21600"/>
                <a:gd name="T89" fmla="*/ 28128 h 21600"/>
                <a:gd name="T90" fmla="*/ 3193426 w 21600"/>
                <a:gd name="T91" fmla="*/ 0 h 21600"/>
                <a:gd name="T92" fmla="*/ 1881968 w 21600"/>
                <a:gd name="T93" fmla="*/ 0 h 21600"/>
                <a:gd name="T94" fmla="*/ 1935230 w 21600"/>
                <a:gd name="T95" fmla="*/ 521954 h 21600"/>
                <a:gd name="T96" fmla="*/ 2225636 w 21600"/>
                <a:gd name="T97" fmla="*/ 493851 h 21600"/>
                <a:gd name="T98" fmla="*/ 2044722 w 21600"/>
                <a:gd name="T99" fmla="*/ 426504 h 21600"/>
                <a:gd name="T100" fmla="*/ 2023592 w 21600"/>
                <a:gd name="T101" fmla="*/ 295436 h 21600"/>
                <a:gd name="T102" fmla="*/ 2184773 w 21600"/>
                <a:gd name="T103" fmla="*/ 200034 h 21600"/>
                <a:gd name="T104" fmla="*/ 2023592 w 21600"/>
                <a:gd name="T105" fmla="*/ 95402 h 21600"/>
                <a:gd name="T106" fmla="*/ 2225636 w 21600"/>
                <a:gd name="T107" fmla="*/ 28128 h 21600"/>
                <a:gd name="T108" fmla="*/ 2197347 w 21600"/>
                <a:gd name="T109" fmla="*/ 0 h 21600"/>
                <a:gd name="T110" fmla="*/ 2694164 w 21600"/>
                <a:gd name="T111" fmla="*/ 0 h 21600"/>
                <a:gd name="T112" fmla="*/ 2487055 w 21600"/>
                <a:gd name="T113" fmla="*/ 193316 h 21600"/>
                <a:gd name="T114" fmla="*/ 2345431 w 21600"/>
                <a:gd name="T115" fmla="*/ 0 h 21600"/>
                <a:gd name="T116" fmla="*/ 2373721 w 21600"/>
                <a:gd name="T117" fmla="*/ 521954 h 21600"/>
                <a:gd name="T118" fmla="*/ 2487055 w 21600"/>
                <a:gd name="T119" fmla="*/ 285262 h 21600"/>
                <a:gd name="T120" fmla="*/ 2691370 w 21600"/>
                <a:gd name="T121" fmla="*/ 521954 h 21600"/>
                <a:gd name="T122" fmla="*/ 2608945 w 21600"/>
                <a:gd name="T123" fmla="*/ 213953 h 21600"/>
                <a:gd name="T124" fmla="*/ 2796147 w 21600"/>
                <a:gd name="T125" fmla="*/ 0 h 216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849"/>
                  </a:lnTo>
                  <a:cubicBezTo>
                    <a:pt x="21600" y="849"/>
                    <a:pt x="21471" y="1216"/>
                    <a:pt x="21471" y="2297"/>
                  </a:cubicBezTo>
                  <a:lnTo>
                    <a:pt x="21472" y="20439"/>
                  </a:lnTo>
                  <a:cubicBezTo>
                    <a:pt x="21472" y="21077"/>
                    <a:pt x="21400" y="21600"/>
                    <a:pt x="21311" y="21600"/>
                  </a:cubicBezTo>
                  <a:lnTo>
                    <a:pt x="20813" y="21600"/>
                  </a:lnTo>
                  <a:lnTo>
                    <a:pt x="19719" y="9221"/>
                  </a:lnTo>
                  <a:cubicBezTo>
                    <a:pt x="19719" y="9221"/>
                    <a:pt x="19742" y="10247"/>
                    <a:pt x="19742" y="11536"/>
                  </a:cubicBezTo>
                  <a:cubicBezTo>
                    <a:pt x="19742" y="12823"/>
                    <a:pt x="19742" y="21600"/>
                    <a:pt x="19742" y="21600"/>
                  </a:cubicBezTo>
                  <a:lnTo>
                    <a:pt x="19136" y="21600"/>
                  </a:lnTo>
                  <a:lnTo>
                    <a:pt x="19136" y="0"/>
                  </a:lnTo>
                  <a:cubicBezTo>
                    <a:pt x="19136" y="0"/>
                    <a:pt x="19231" y="0"/>
                    <a:pt x="19528" y="0"/>
                  </a:cubicBezTo>
                  <a:cubicBezTo>
                    <a:pt x="19729" y="0"/>
                    <a:pt x="19875" y="593"/>
                    <a:pt x="19980" y="1778"/>
                  </a:cubicBezTo>
                  <a:cubicBezTo>
                    <a:pt x="20069" y="2782"/>
                    <a:pt x="20896" y="12117"/>
                    <a:pt x="20896" y="12117"/>
                  </a:cubicBezTo>
                  <a:cubicBezTo>
                    <a:pt x="20896" y="12117"/>
                    <a:pt x="20867" y="11481"/>
                    <a:pt x="20867" y="9777"/>
                  </a:cubicBezTo>
                  <a:cubicBezTo>
                    <a:pt x="20867" y="8070"/>
                    <a:pt x="20867" y="0"/>
                    <a:pt x="20867" y="0"/>
                  </a:cubicBezTo>
                  <a:cubicBezTo>
                    <a:pt x="20867" y="0"/>
                    <a:pt x="21600" y="0"/>
                    <a:pt x="21600" y="0"/>
                  </a:cubicBezTo>
                  <a:close/>
                  <a:moveTo>
                    <a:pt x="9959" y="0"/>
                  </a:moveTo>
                  <a:lnTo>
                    <a:pt x="9959" y="20439"/>
                  </a:lnTo>
                  <a:cubicBezTo>
                    <a:pt x="9959" y="21077"/>
                    <a:pt x="9885" y="21600"/>
                    <a:pt x="9797" y="21600"/>
                  </a:cubicBezTo>
                  <a:lnTo>
                    <a:pt x="9299" y="21600"/>
                  </a:lnTo>
                  <a:lnTo>
                    <a:pt x="8205" y="9221"/>
                  </a:lnTo>
                  <a:cubicBezTo>
                    <a:pt x="8205" y="9221"/>
                    <a:pt x="8228" y="10247"/>
                    <a:pt x="8228" y="11536"/>
                  </a:cubicBezTo>
                  <a:cubicBezTo>
                    <a:pt x="8228" y="12823"/>
                    <a:pt x="8228" y="21600"/>
                    <a:pt x="8228" y="21600"/>
                  </a:cubicBezTo>
                  <a:lnTo>
                    <a:pt x="7622" y="21600"/>
                  </a:lnTo>
                  <a:lnTo>
                    <a:pt x="7622" y="0"/>
                  </a:lnTo>
                  <a:cubicBezTo>
                    <a:pt x="7622" y="0"/>
                    <a:pt x="7717" y="0"/>
                    <a:pt x="8014" y="0"/>
                  </a:cubicBezTo>
                  <a:cubicBezTo>
                    <a:pt x="8215" y="0"/>
                    <a:pt x="8361" y="593"/>
                    <a:pt x="8466" y="1778"/>
                  </a:cubicBezTo>
                  <a:cubicBezTo>
                    <a:pt x="8555" y="2782"/>
                    <a:pt x="9382" y="12117"/>
                    <a:pt x="9382" y="12117"/>
                  </a:cubicBezTo>
                  <a:cubicBezTo>
                    <a:pt x="9382" y="12117"/>
                    <a:pt x="9353" y="11481"/>
                    <a:pt x="9353" y="9777"/>
                  </a:cubicBezTo>
                  <a:cubicBezTo>
                    <a:pt x="9353" y="8070"/>
                    <a:pt x="9353" y="0"/>
                    <a:pt x="9353" y="0"/>
                  </a:cubicBezTo>
                  <a:lnTo>
                    <a:pt x="9959" y="0"/>
                  </a:lnTo>
                  <a:cubicBezTo>
                    <a:pt x="9959" y="0"/>
                    <a:pt x="9959" y="0"/>
                    <a:pt x="9959" y="0"/>
                  </a:cubicBezTo>
                  <a:close/>
                  <a:moveTo>
                    <a:pt x="2460" y="0"/>
                  </a:moveTo>
                  <a:lnTo>
                    <a:pt x="1650" y="0"/>
                  </a:lnTo>
                  <a:lnTo>
                    <a:pt x="1650" y="8278"/>
                  </a:lnTo>
                  <a:lnTo>
                    <a:pt x="941" y="8278"/>
                  </a:lnTo>
                  <a:lnTo>
                    <a:pt x="941" y="0"/>
                  </a:lnTo>
                  <a:lnTo>
                    <a:pt x="0" y="0"/>
                  </a:lnTo>
                  <a:lnTo>
                    <a:pt x="0" y="849"/>
                  </a:lnTo>
                  <a:cubicBezTo>
                    <a:pt x="0" y="849"/>
                    <a:pt x="128" y="1196"/>
                    <a:pt x="128" y="2297"/>
                  </a:cubicBezTo>
                  <a:lnTo>
                    <a:pt x="128" y="21600"/>
                  </a:lnTo>
                  <a:lnTo>
                    <a:pt x="941" y="21600"/>
                  </a:lnTo>
                  <a:lnTo>
                    <a:pt x="941" y="12228"/>
                  </a:lnTo>
                  <a:lnTo>
                    <a:pt x="1650" y="12228"/>
                  </a:lnTo>
                  <a:lnTo>
                    <a:pt x="1650" y="21600"/>
                  </a:lnTo>
                  <a:lnTo>
                    <a:pt x="2460" y="21600"/>
                  </a:lnTo>
                  <a:lnTo>
                    <a:pt x="2460" y="0"/>
                  </a:lnTo>
                  <a:cubicBezTo>
                    <a:pt x="2460" y="0"/>
                    <a:pt x="2460" y="0"/>
                    <a:pt x="2460" y="0"/>
                  </a:cubicBezTo>
                  <a:close/>
                  <a:moveTo>
                    <a:pt x="5085" y="0"/>
                  </a:moveTo>
                  <a:cubicBezTo>
                    <a:pt x="5085" y="0"/>
                    <a:pt x="3326" y="0"/>
                    <a:pt x="3279" y="0"/>
                  </a:cubicBezTo>
                  <a:lnTo>
                    <a:pt x="3279" y="19668"/>
                  </a:lnTo>
                  <a:cubicBezTo>
                    <a:pt x="3279" y="20790"/>
                    <a:pt x="3428" y="21599"/>
                    <a:pt x="3583" y="21600"/>
                  </a:cubicBezTo>
                  <a:lnTo>
                    <a:pt x="5085" y="21600"/>
                  </a:lnTo>
                  <a:cubicBezTo>
                    <a:pt x="5173" y="21600"/>
                    <a:pt x="5247" y="21076"/>
                    <a:pt x="5247" y="20437"/>
                  </a:cubicBezTo>
                  <a:lnTo>
                    <a:pt x="5247" y="17650"/>
                  </a:lnTo>
                  <a:lnTo>
                    <a:pt x="4211" y="17650"/>
                  </a:lnTo>
                  <a:cubicBezTo>
                    <a:pt x="4144" y="17650"/>
                    <a:pt x="4089" y="17253"/>
                    <a:pt x="4089" y="16770"/>
                  </a:cubicBezTo>
                  <a:lnTo>
                    <a:pt x="4089" y="12226"/>
                  </a:lnTo>
                  <a:lnTo>
                    <a:pt x="5012" y="12226"/>
                  </a:lnTo>
                  <a:lnTo>
                    <a:pt x="5012" y="8278"/>
                  </a:lnTo>
                  <a:lnTo>
                    <a:pt x="4089" y="8278"/>
                  </a:lnTo>
                  <a:lnTo>
                    <a:pt x="4089" y="3948"/>
                  </a:lnTo>
                  <a:lnTo>
                    <a:pt x="5247" y="3948"/>
                  </a:lnTo>
                  <a:lnTo>
                    <a:pt x="5247" y="1164"/>
                  </a:lnTo>
                  <a:cubicBezTo>
                    <a:pt x="5247" y="523"/>
                    <a:pt x="5173" y="0"/>
                    <a:pt x="5085" y="0"/>
                  </a:cubicBezTo>
                  <a:cubicBezTo>
                    <a:pt x="5085" y="0"/>
                    <a:pt x="5085" y="0"/>
                    <a:pt x="5085" y="0"/>
                  </a:cubicBezTo>
                  <a:close/>
                  <a:moveTo>
                    <a:pt x="6795" y="0"/>
                  </a:moveTo>
                  <a:lnTo>
                    <a:pt x="5985" y="0"/>
                  </a:lnTo>
                  <a:lnTo>
                    <a:pt x="5985" y="20439"/>
                  </a:lnTo>
                  <a:cubicBezTo>
                    <a:pt x="5985" y="21077"/>
                    <a:pt x="6058" y="21600"/>
                    <a:pt x="6147" y="21600"/>
                  </a:cubicBezTo>
                  <a:lnTo>
                    <a:pt x="6795" y="21600"/>
                  </a:lnTo>
                  <a:lnTo>
                    <a:pt x="6795" y="0"/>
                  </a:lnTo>
                  <a:cubicBezTo>
                    <a:pt x="6795" y="0"/>
                    <a:pt x="6795" y="0"/>
                    <a:pt x="6795" y="0"/>
                  </a:cubicBezTo>
                  <a:close/>
                  <a:moveTo>
                    <a:pt x="18287" y="0"/>
                  </a:moveTo>
                  <a:cubicBezTo>
                    <a:pt x="18287" y="0"/>
                    <a:pt x="16529" y="0"/>
                    <a:pt x="16481" y="0"/>
                  </a:cubicBezTo>
                  <a:lnTo>
                    <a:pt x="16481" y="19668"/>
                  </a:lnTo>
                  <a:cubicBezTo>
                    <a:pt x="16481" y="20745"/>
                    <a:pt x="16629" y="21599"/>
                    <a:pt x="16785" y="21600"/>
                  </a:cubicBezTo>
                  <a:lnTo>
                    <a:pt x="18287" y="21600"/>
                  </a:lnTo>
                  <a:cubicBezTo>
                    <a:pt x="18376" y="21600"/>
                    <a:pt x="18449" y="21076"/>
                    <a:pt x="18449" y="20437"/>
                  </a:cubicBezTo>
                  <a:lnTo>
                    <a:pt x="18449" y="17650"/>
                  </a:lnTo>
                  <a:lnTo>
                    <a:pt x="17413" y="17650"/>
                  </a:lnTo>
                  <a:cubicBezTo>
                    <a:pt x="17346" y="17650"/>
                    <a:pt x="17291" y="17253"/>
                    <a:pt x="17291" y="16770"/>
                  </a:cubicBezTo>
                  <a:lnTo>
                    <a:pt x="17291" y="12226"/>
                  </a:lnTo>
                  <a:lnTo>
                    <a:pt x="18215" y="12226"/>
                  </a:lnTo>
                  <a:lnTo>
                    <a:pt x="18215" y="8278"/>
                  </a:lnTo>
                  <a:lnTo>
                    <a:pt x="17291" y="8278"/>
                  </a:lnTo>
                  <a:lnTo>
                    <a:pt x="17291" y="3948"/>
                  </a:lnTo>
                  <a:lnTo>
                    <a:pt x="18449" y="3948"/>
                  </a:lnTo>
                  <a:lnTo>
                    <a:pt x="18449" y="1164"/>
                  </a:lnTo>
                  <a:cubicBezTo>
                    <a:pt x="18449" y="523"/>
                    <a:pt x="18376" y="0"/>
                    <a:pt x="18287" y="0"/>
                  </a:cubicBezTo>
                  <a:cubicBezTo>
                    <a:pt x="18287" y="0"/>
                    <a:pt x="18287" y="0"/>
                    <a:pt x="18287" y="0"/>
                  </a:cubicBezTo>
                  <a:close/>
                  <a:moveTo>
                    <a:pt x="12583" y="0"/>
                  </a:moveTo>
                  <a:cubicBezTo>
                    <a:pt x="12583" y="0"/>
                    <a:pt x="10825" y="0"/>
                    <a:pt x="10777" y="0"/>
                  </a:cubicBezTo>
                  <a:lnTo>
                    <a:pt x="10777" y="19668"/>
                  </a:lnTo>
                  <a:cubicBezTo>
                    <a:pt x="10777" y="20745"/>
                    <a:pt x="10926" y="21599"/>
                    <a:pt x="11082" y="21600"/>
                  </a:cubicBezTo>
                  <a:lnTo>
                    <a:pt x="12583" y="21600"/>
                  </a:lnTo>
                  <a:cubicBezTo>
                    <a:pt x="12672" y="21600"/>
                    <a:pt x="12745" y="21076"/>
                    <a:pt x="12745" y="20437"/>
                  </a:cubicBezTo>
                  <a:lnTo>
                    <a:pt x="12745" y="17650"/>
                  </a:lnTo>
                  <a:lnTo>
                    <a:pt x="11709" y="17650"/>
                  </a:lnTo>
                  <a:cubicBezTo>
                    <a:pt x="11642" y="17650"/>
                    <a:pt x="11588" y="17253"/>
                    <a:pt x="11588" y="16770"/>
                  </a:cubicBezTo>
                  <a:lnTo>
                    <a:pt x="11588" y="12226"/>
                  </a:lnTo>
                  <a:lnTo>
                    <a:pt x="12511" y="12226"/>
                  </a:lnTo>
                  <a:lnTo>
                    <a:pt x="12511" y="8278"/>
                  </a:lnTo>
                  <a:lnTo>
                    <a:pt x="11588" y="8278"/>
                  </a:lnTo>
                  <a:lnTo>
                    <a:pt x="11588" y="3948"/>
                  </a:lnTo>
                  <a:lnTo>
                    <a:pt x="12745" y="3948"/>
                  </a:lnTo>
                  <a:lnTo>
                    <a:pt x="12745" y="1164"/>
                  </a:lnTo>
                  <a:cubicBezTo>
                    <a:pt x="12745" y="523"/>
                    <a:pt x="12672" y="0"/>
                    <a:pt x="12583" y="0"/>
                  </a:cubicBezTo>
                  <a:cubicBezTo>
                    <a:pt x="12583" y="0"/>
                    <a:pt x="12583" y="0"/>
                    <a:pt x="12583" y="0"/>
                  </a:cubicBezTo>
                  <a:close/>
                  <a:moveTo>
                    <a:pt x="16012" y="0"/>
                  </a:moveTo>
                  <a:cubicBezTo>
                    <a:pt x="16012" y="0"/>
                    <a:pt x="15568" y="0"/>
                    <a:pt x="15428" y="0"/>
                  </a:cubicBezTo>
                  <a:cubicBezTo>
                    <a:pt x="15287" y="0"/>
                    <a:pt x="15179" y="254"/>
                    <a:pt x="15067" y="1177"/>
                  </a:cubicBezTo>
                  <a:cubicBezTo>
                    <a:pt x="14956" y="2100"/>
                    <a:pt x="14242" y="8000"/>
                    <a:pt x="14242" y="8000"/>
                  </a:cubicBezTo>
                  <a:lnTo>
                    <a:pt x="14242" y="0"/>
                  </a:lnTo>
                  <a:lnTo>
                    <a:pt x="13431" y="0"/>
                  </a:lnTo>
                  <a:lnTo>
                    <a:pt x="13431" y="20439"/>
                  </a:lnTo>
                  <a:cubicBezTo>
                    <a:pt x="13431" y="21078"/>
                    <a:pt x="13504" y="21600"/>
                    <a:pt x="13593" y="21600"/>
                  </a:cubicBezTo>
                  <a:lnTo>
                    <a:pt x="14242" y="21600"/>
                  </a:lnTo>
                  <a:lnTo>
                    <a:pt x="14242" y="11805"/>
                  </a:lnTo>
                  <a:cubicBezTo>
                    <a:pt x="14242" y="11805"/>
                    <a:pt x="14849" y="18618"/>
                    <a:pt x="14956" y="19813"/>
                  </a:cubicBezTo>
                  <a:cubicBezTo>
                    <a:pt x="15063" y="21010"/>
                    <a:pt x="15168" y="21600"/>
                    <a:pt x="15412" y="21600"/>
                  </a:cubicBezTo>
                  <a:cubicBezTo>
                    <a:pt x="15655" y="21600"/>
                    <a:pt x="16077" y="21600"/>
                    <a:pt x="16077" y="21600"/>
                  </a:cubicBezTo>
                  <a:lnTo>
                    <a:pt x="14940" y="8854"/>
                  </a:lnTo>
                  <a:lnTo>
                    <a:pt x="16012" y="0"/>
                  </a:lnTo>
                  <a:cubicBezTo>
                    <a:pt x="16012" y="0"/>
                    <a:pt x="16012" y="0"/>
                    <a:pt x="16012" y="0"/>
                  </a:cubicBezTo>
                  <a:close/>
                  <a:moveTo>
                    <a:pt x="16012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699"/>
            </a:p>
          </p:txBody>
        </p:sp>
        <p:sp>
          <p:nvSpPr>
            <p:cNvPr id="8" name="AutoShape 556"/>
            <p:cNvSpPr>
              <a:spLocks/>
            </p:cNvSpPr>
            <p:nvPr userDrawn="1"/>
          </p:nvSpPr>
          <p:spPr bwMode="auto">
            <a:xfrm>
              <a:off x="720763" y="6328691"/>
              <a:ext cx="188043" cy="178044"/>
            </a:xfrm>
            <a:custGeom>
              <a:avLst/>
              <a:gdLst>
                <a:gd name="T0" fmla="*/ 138299 w 21386"/>
                <a:gd name="T1" fmla="*/ 631529 h 21414"/>
                <a:gd name="T2" fmla="*/ 124647 w 21386"/>
                <a:gd name="T3" fmla="*/ 621828 h 21414"/>
                <a:gd name="T4" fmla="*/ 199467 w 21386"/>
                <a:gd name="T5" fmla="*/ 392687 h 21414"/>
                <a:gd name="T6" fmla="*/ 3718 w 21386"/>
                <a:gd name="T7" fmla="*/ 251085 h 21414"/>
                <a:gd name="T8" fmla="*/ 8903 w 21386"/>
                <a:gd name="T9" fmla="*/ 235234 h 21414"/>
                <a:gd name="T10" fmla="*/ 250888 w 21386"/>
                <a:gd name="T11" fmla="*/ 235234 h 21414"/>
                <a:gd name="T12" fmla="*/ 325614 w 21386"/>
                <a:gd name="T13" fmla="*/ 6181 h 21414"/>
                <a:gd name="T14" fmla="*/ 342421 w 21386"/>
                <a:gd name="T15" fmla="*/ 6211 h 21414"/>
                <a:gd name="T16" fmla="*/ 417210 w 21386"/>
                <a:gd name="T17" fmla="*/ 235234 h 21414"/>
                <a:gd name="T18" fmla="*/ 659163 w 21386"/>
                <a:gd name="T19" fmla="*/ 235234 h 21414"/>
                <a:gd name="T20" fmla="*/ 664349 w 21386"/>
                <a:gd name="T21" fmla="*/ 251085 h 21414"/>
                <a:gd name="T22" fmla="*/ 547574 w 21386"/>
                <a:gd name="T23" fmla="*/ 335549 h 21414"/>
                <a:gd name="T24" fmla="*/ 409431 w 21386"/>
                <a:gd name="T25" fmla="*/ 335549 h 21414"/>
                <a:gd name="T26" fmla="*/ 366726 w 21386"/>
                <a:gd name="T27" fmla="*/ 204861 h 21414"/>
                <a:gd name="T28" fmla="*/ 324083 w 21386"/>
                <a:gd name="T29" fmla="*/ 335549 h 21414"/>
                <a:gd name="T30" fmla="*/ 185878 w 21386"/>
                <a:gd name="T31" fmla="*/ 335549 h 21414"/>
                <a:gd name="T32" fmla="*/ 297686 w 21386"/>
                <a:gd name="T33" fmla="*/ 416346 h 21414"/>
                <a:gd name="T34" fmla="*/ 254981 w 21386"/>
                <a:gd name="T35" fmla="*/ 547094 h 21414"/>
                <a:gd name="T36" fmla="*/ 138299 w 21386"/>
                <a:gd name="T37" fmla="*/ 631529 h 21414"/>
                <a:gd name="T38" fmla="*/ 138299 w 21386"/>
                <a:gd name="T39" fmla="*/ 631529 h 214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386" h="21414">
                  <a:moveTo>
                    <a:pt x="4427" y="21354"/>
                  </a:moveTo>
                  <a:cubicBezTo>
                    <a:pt x="4199" y="21528"/>
                    <a:pt x="3903" y="21301"/>
                    <a:pt x="3990" y="21026"/>
                  </a:cubicBezTo>
                  <a:cubicBezTo>
                    <a:pt x="4114" y="20634"/>
                    <a:pt x="6385" y="13278"/>
                    <a:pt x="6385" y="13278"/>
                  </a:cubicBezTo>
                  <a:lnTo>
                    <a:pt x="119" y="8490"/>
                  </a:lnTo>
                  <a:cubicBezTo>
                    <a:pt x="-107" y="8316"/>
                    <a:pt x="10" y="7952"/>
                    <a:pt x="285" y="7954"/>
                  </a:cubicBezTo>
                  <a:cubicBezTo>
                    <a:pt x="679" y="7956"/>
                    <a:pt x="8031" y="7954"/>
                    <a:pt x="8031" y="7954"/>
                  </a:cubicBezTo>
                  <a:cubicBezTo>
                    <a:pt x="8031" y="7954"/>
                    <a:pt x="10304" y="603"/>
                    <a:pt x="10423" y="209"/>
                  </a:cubicBezTo>
                  <a:cubicBezTo>
                    <a:pt x="10507" y="-67"/>
                    <a:pt x="10877" y="-72"/>
                    <a:pt x="10961" y="210"/>
                  </a:cubicBezTo>
                  <a:cubicBezTo>
                    <a:pt x="11081" y="604"/>
                    <a:pt x="13355" y="7954"/>
                    <a:pt x="13355" y="7954"/>
                  </a:cubicBezTo>
                  <a:cubicBezTo>
                    <a:pt x="13355" y="7954"/>
                    <a:pt x="20707" y="7956"/>
                    <a:pt x="21100" y="7954"/>
                  </a:cubicBezTo>
                  <a:cubicBezTo>
                    <a:pt x="21376" y="7952"/>
                    <a:pt x="21493" y="8316"/>
                    <a:pt x="21266" y="8490"/>
                  </a:cubicBezTo>
                  <a:lnTo>
                    <a:pt x="17528" y="11346"/>
                  </a:lnTo>
                  <a:lnTo>
                    <a:pt x="13106" y="11346"/>
                  </a:lnTo>
                  <a:lnTo>
                    <a:pt x="11739" y="6927"/>
                  </a:lnTo>
                  <a:lnTo>
                    <a:pt x="10374" y="11346"/>
                  </a:lnTo>
                  <a:lnTo>
                    <a:pt x="5950" y="11346"/>
                  </a:lnTo>
                  <a:lnTo>
                    <a:pt x="9529" y="14078"/>
                  </a:lnTo>
                  <a:lnTo>
                    <a:pt x="8162" y="18499"/>
                  </a:lnTo>
                  <a:cubicBezTo>
                    <a:pt x="8162" y="18499"/>
                    <a:pt x="4654" y="21181"/>
                    <a:pt x="4427" y="21354"/>
                  </a:cubicBezTo>
                  <a:close/>
                  <a:moveTo>
                    <a:pt x="4427" y="21354"/>
                  </a:move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699"/>
            </a:p>
          </p:txBody>
        </p:sp>
      </p:grpSp>
      <p:sp>
        <p:nvSpPr>
          <p:cNvPr id="9" name="AutoShape 74"/>
          <p:cNvSpPr>
            <a:spLocks/>
          </p:cNvSpPr>
          <p:nvPr userDrawn="1"/>
        </p:nvSpPr>
        <p:spPr bwMode="auto">
          <a:xfrm>
            <a:off x="732675" y="6159816"/>
            <a:ext cx="10716848" cy="36000"/>
          </a:xfrm>
          <a:custGeom>
            <a:avLst/>
            <a:gdLst>
              <a:gd name="T0" fmla="*/ 20994 w 21600"/>
              <a:gd name="T1" fmla="*/ 4943 h 20357"/>
              <a:gd name="T2" fmla="*/ 20855 w 21600"/>
              <a:gd name="T3" fmla="*/ 3770 h 20357"/>
              <a:gd name="T4" fmla="*/ 20102 w 21600"/>
              <a:gd name="T5" fmla="*/ 4409 h 20357"/>
              <a:gd name="T6" fmla="*/ 19759 w 21600"/>
              <a:gd name="T7" fmla="*/ 4943 h 20357"/>
              <a:gd name="T8" fmla="*/ 19333 w 21600"/>
              <a:gd name="T9" fmla="*/ 4943 h 20357"/>
              <a:gd name="T10" fmla="*/ 17785 w 21600"/>
              <a:gd name="T11" fmla="*/ 4943 h 20357"/>
              <a:gd name="T12" fmla="*/ 17526 w 21600"/>
              <a:gd name="T13" fmla="*/ 4258 h 20357"/>
              <a:gd name="T14" fmla="*/ 17180 w 21600"/>
              <a:gd name="T15" fmla="*/ 4943 h 20357"/>
              <a:gd name="T16" fmla="*/ 16490 w 21600"/>
              <a:gd name="T17" fmla="*/ 4082 h 20357"/>
              <a:gd name="T18" fmla="*/ 15676 w 21600"/>
              <a:gd name="T19" fmla="*/ 4943 h 20357"/>
              <a:gd name="T20" fmla="*/ 14169 w 21600"/>
              <a:gd name="T21" fmla="*/ 4943 h 20357"/>
              <a:gd name="T22" fmla="*/ 13770 w 21600"/>
              <a:gd name="T23" fmla="*/ 0 h 20357"/>
              <a:gd name="T24" fmla="*/ 13453 w 21600"/>
              <a:gd name="T25" fmla="*/ 807 h 20357"/>
              <a:gd name="T26" fmla="*/ 12290 w 21600"/>
              <a:gd name="T27" fmla="*/ 2543 h 20357"/>
              <a:gd name="T28" fmla="*/ 12027 w 21600"/>
              <a:gd name="T29" fmla="*/ 2411 h 20357"/>
              <a:gd name="T30" fmla="*/ 11202 w 21600"/>
              <a:gd name="T31" fmla="*/ 1124 h 20357"/>
              <a:gd name="T32" fmla="*/ 9507 w 21600"/>
              <a:gd name="T33" fmla="*/ 3379 h 20357"/>
              <a:gd name="T34" fmla="*/ 8471 w 21600"/>
              <a:gd name="T35" fmla="*/ 2301 h 20357"/>
              <a:gd name="T36" fmla="*/ 7871 w 21600"/>
              <a:gd name="T37" fmla="*/ 644 h 20357"/>
              <a:gd name="T38" fmla="*/ 6985 w 21600"/>
              <a:gd name="T39" fmla="*/ 3343 h 20357"/>
              <a:gd name="T40" fmla="*/ 6397 w 21600"/>
              <a:gd name="T41" fmla="*/ 2990 h 20357"/>
              <a:gd name="T42" fmla="*/ 5666 w 21600"/>
              <a:gd name="T43" fmla="*/ 4943 h 20357"/>
              <a:gd name="T44" fmla="*/ 5013 w 21600"/>
              <a:gd name="T45" fmla="*/ 3458 h 20357"/>
              <a:gd name="T46" fmla="*/ 4682 w 21600"/>
              <a:gd name="T47" fmla="*/ 2265 h 20357"/>
              <a:gd name="T48" fmla="*/ 4023 w 21600"/>
              <a:gd name="T49" fmla="*/ 4943 h 20357"/>
              <a:gd name="T50" fmla="*/ 3526 w 21600"/>
              <a:gd name="T51" fmla="*/ 4943 h 20357"/>
              <a:gd name="T52" fmla="*/ 21 w 21600"/>
              <a:gd name="T53" fmla="*/ 8882 h 20357"/>
              <a:gd name="T54" fmla="*/ 1346 w 21600"/>
              <a:gd name="T55" fmla="*/ 15865 h 20357"/>
              <a:gd name="T56" fmla="*/ 2075 w 21600"/>
              <a:gd name="T57" fmla="*/ 18912 h 20357"/>
              <a:gd name="T58" fmla="*/ 2480 w 21600"/>
              <a:gd name="T59" fmla="*/ 18641 h 20357"/>
              <a:gd name="T60" fmla="*/ 2359 w 21600"/>
              <a:gd name="T61" fmla="*/ 16603 h 20357"/>
              <a:gd name="T62" fmla="*/ 3086 w 21600"/>
              <a:gd name="T63" fmla="*/ 15436 h 20357"/>
              <a:gd name="T64" fmla="*/ 3175 w 21600"/>
              <a:gd name="T65" fmla="*/ 12197 h 20357"/>
              <a:gd name="T66" fmla="*/ 3131 w 21600"/>
              <a:gd name="T67" fmla="*/ 15630 h 20357"/>
              <a:gd name="T68" fmla="*/ 3250 w 21600"/>
              <a:gd name="T69" fmla="*/ 18900 h 20357"/>
              <a:gd name="T70" fmla="*/ 4192 w 21600"/>
              <a:gd name="T71" fmla="*/ 15322 h 20357"/>
              <a:gd name="T72" fmla="*/ 4476 w 21600"/>
              <a:gd name="T73" fmla="*/ 15607 h 20357"/>
              <a:gd name="T74" fmla="*/ 5816 w 21600"/>
              <a:gd name="T75" fmla="*/ 18963 h 20357"/>
              <a:gd name="T76" fmla="*/ 6008 w 21600"/>
              <a:gd name="T77" fmla="*/ 18028 h 20357"/>
              <a:gd name="T78" fmla="*/ 6858 w 21600"/>
              <a:gd name="T79" fmla="*/ 15447 h 20357"/>
              <a:gd name="T80" fmla="*/ 8513 w 21600"/>
              <a:gd name="T81" fmla="*/ 15854 h 20357"/>
              <a:gd name="T82" fmla="*/ 8746 w 21600"/>
              <a:gd name="T83" fmla="*/ 17580 h 20357"/>
              <a:gd name="T84" fmla="*/ 9176 w 21600"/>
              <a:gd name="T85" fmla="*/ 18046 h 20357"/>
              <a:gd name="T86" fmla="*/ 9616 w 21600"/>
              <a:gd name="T87" fmla="*/ 19107 h 20357"/>
              <a:gd name="T88" fmla="*/ 10302 w 21600"/>
              <a:gd name="T89" fmla="*/ 15054 h 20357"/>
              <a:gd name="T90" fmla="*/ 10620 w 21600"/>
              <a:gd name="T91" fmla="*/ 18900 h 20357"/>
              <a:gd name="T92" fmla="*/ 11696 w 21600"/>
              <a:gd name="T93" fmla="*/ 17718 h 20357"/>
              <a:gd name="T94" fmla="*/ 12311 w 21600"/>
              <a:gd name="T95" fmla="*/ 14661 h 20357"/>
              <a:gd name="T96" fmla="*/ 13226 w 21600"/>
              <a:gd name="T97" fmla="*/ 17781 h 20357"/>
              <a:gd name="T98" fmla="*/ 14805 w 21600"/>
              <a:gd name="T99" fmla="*/ 19537 h 20357"/>
              <a:gd name="T100" fmla="*/ 16284 w 21600"/>
              <a:gd name="T101" fmla="*/ 20346 h 20357"/>
              <a:gd name="T102" fmla="*/ 17527 w 21600"/>
              <a:gd name="T103" fmla="*/ 18372 h 20357"/>
              <a:gd name="T104" fmla="*/ 18039 w 21600"/>
              <a:gd name="T105" fmla="*/ 18972 h 20357"/>
              <a:gd name="T106" fmla="*/ 19081 w 21600"/>
              <a:gd name="T107" fmla="*/ 16977 h 20357"/>
              <a:gd name="T108" fmla="*/ 20482 w 21600"/>
              <a:gd name="T109" fmla="*/ 15421 h 20357"/>
              <a:gd name="T110" fmla="*/ 21398 w 21600"/>
              <a:gd name="T111" fmla="*/ 16288 h 20357"/>
              <a:gd name="T112" fmla="*/ 21600 w 21600"/>
              <a:gd name="T113" fmla="*/ 4943 h 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0357">
                <a:moveTo>
                  <a:pt x="21600" y="4943"/>
                </a:moveTo>
                <a:lnTo>
                  <a:pt x="21064" y="4943"/>
                </a:lnTo>
                <a:cubicBezTo>
                  <a:pt x="21057" y="4930"/>
                  <a:pt x="21050" y="4922"/>
                  <a:pt x="21042" y="4943"/>
                </a:cubicBezTo>
                <a:lnTo>
                  <a:pt x="20994" y="4943"/>
                </a:lnTo>
                <a:cubicBezTo>
                  <a:pt x="20962" y="4169"/>
                  <a:pt x="20997" y="3027"/>
                  <a:pt x="20955" y="2564"/>
                </a:cubicBezTo>
                <a:cubicBezTo>
                  <a:pt x="20829" y="4011"/>
                  <a:pt x="20818" y="1034"/>
                  <a:pt x="20685" y="2230"/>
                </a:cubicBezTo>
                <a:cubicBezTo>
                  <a:pt x="20723" y="3730"/>
                  <a:pt x="20730" y="3363"/>
                  <a:pt x="20636" y="4826"/>
                </a:cubicBezTo>
                <a:lnTo>
                  <a:pt x="20855" y="3770"/>
                </a:lnTo>
                <a:lnTo>
                  <a:pt x="20780" y="4943"/>
                </a:lnTo>
                <a:lnTo>
                  <a:pt x="20584" y="4943"/>
                </a:lnTo>
                <a:lnTo>
                  <a:pt x="20585" y="3435"/>
                </a:lnTo>
                <a:cubicBezTo>
                  <a:pt x="20428" y="1781"/>
                  <a:pt x="20306" y="5342"/>
                  <a:pt x="20102" y="4409"/>
                </a:cubicBezTo>
                <a:lnTo>
                  <a:pt x="20156" y="4943"/>
                </a:lnTo>
                <a:lnTo>
                  <a:pt x="19970" y="4943"/>
                </a:lnTo>
                <a:cubicBezTo>
                  <a:pt x="19958" y="4327"/>
                  <a:pt x="19932" y="3938"/>
                  <a:pt x="19912" y="3392"/>
                </a:cubicBezTo>
                <a:cubicBezTo>
                  <a:pt x="19915" y="4185"/>
                  <a:pt x="19803" y="3557"/>
                  <a:pt x="19759" y="4943"/>
                </a:cubicBezTo>
                <a:lnTo>
                  <a:pt x="19697" y="4943"/>
                </a:lnTo>
                <a:lnTo>
                  <a:pt x="19653" y="4153"/>
                </a:lnTo>
                <a:cubicBezTo>
                  <a:pt x="19592" y="3903"/>
                  <a:pt x="19550" y="4331"/>
                  <a:pt x="19514" y="4943"/>
                </a:cubicBezTo>
                <a:lnTo>
                  <a:pt x="19333" y="4943"/>
                </a:lnTo>
                <a:cubicBezTo>
                  <a:pt x="19341" y="4650"/>
                  <a:pt x="19357" y="4365"/>
                  <a:pt x="19389" y="4073"/>
                </a:cubicBezTo>
                <a:cubicBezTo>
                  <a:pt x="19336" y="4060"/>
                  <a:pt x="19288" y="3833"/>
                  <a:pt x="19287" y="4694"/>
                </a:cubicBezTo>
                <a:cubicBezTo>
                  <a:pt x="19274" y="4357"/>
                  <a:pt x="19245" y="4626"/>
                  <a:pt x="19212" y="4943"/>
                </a:cubicBezTo>
                <a:lnTo>
                  <a:pt x="17785" y="4943"/>
                </a:lnTo>
                <a:cubicBezTo>
                  <a:pt x="17757" y="4296"/>
                  <a:pt x="17710" y="4640"/>
                  <a:pt x="17659" y="4943"/>
                </a:cubicBezTo>
                <a:lnTo>
                  <a:pt x="17528" y="4943"/>
                </a:lnTo>
                <a:cubicBezTo>
                  <a:pt x="17518" y="4833"/>
                  <a:pt x="17509" y="4697"/>
                  <a:pt x="17499" y="4499"/>
                </a:cubicBezTo>
                <a:lnTo>
                  <a:pt x="17526" y="4258"/>
                </a:lnTo>
                <a:cubicBezTo>
                  <a:pt x="17472" y="3360"/>
                  <a:pt x="17401" y="4266"/>
                  <a:pt x="17321" y="4943"/>
                </a:cubicBezTo>
                <a:lnTo>
                  <a:pt x="17183" y="4943"/>
                </a:lnTo>
                <a:cubicBezTo>
                  <a:pt x="17183" y="4928"/>
                  <a:pt x="17183" y="4911"/>
                  <a:pt x="17183" y="4897"/>
                </a:cubicBezTo>
                <a:cubicBezTo>
                  <a:pt x="17182" y="4913"/>
                  <a:pt x="17181" y="4927"/>
                  <a:pt x="17180" y="4943"/>
                </a:cubicBezTo>
                <a:lnTo>
                  <a:pt x="16671" y="4943"/>
                </a:lnTo>
                <a:cubicBezTo>
                  <a:pt x="16630" y="3940"/>
                  <a:pt x="16579" y="4597"/>
                  <a:pt x="16533" y="4943"/>
                </a:cubicBezTo>
                <a:lnTo>
                  <a:pt x="16483" y="4943"/>
                </a:lnTo>
                <a:lnTo>
                  <a:pt x="16490" y="4082"/>
                </a:lnTo>
                <a:cubicBezTo>
                  <a:pt x="16432" y="4188"/>
                  <a:pt x="16394" y="4535"/>
                  <a:pt x="16361" y="4943"/>
                </a:cubicBezTo>
                <a:lnTo>
                  <a:pt x="15826" y="4943"/>
                </a:lnTo>
                <a:cubicBezTo>
                  <a:pt x="15844" y="4758"/>
                  <a:pt x="15860" y="4575"/>
                  <a:pt x="15875" y="4387"/>
                </a:cubicBezTo>
                <a:cubicBezTo>
                  <a:pt x="15829" y="4374"/>
                  <a:pt x="15738" y="4470"/>
                  <a:pt x="15676" y="4943"/>
                </a:cubicBezTo>
                <a:lnTo>
                  <a:pt x="15061" y="4943"/>
                </a:lnTo>
                <a:cubicBezTo>
                  <a:pt x="15012" y="4684"/>
                  <a:pt x="14969" y="4210"/>
                  <a:pt x="14945" y="3246"/>
                </a:cubicBezTo>
                <a:cubicBezTo>
                  <a:pt x="14712" y="5027"/>
                  <a:pt x="14483" y="2488"/>
                  <a:pt x="14212" y="2773"/>
                </a:cubicBezTo>
                <a:cubicBezTo>
                  <a:pt x="14281" y="5487"/>
                  <a:pt x="14208" y="4323"/>
                  <a:pt x="14169" y="4943"/>
                </a:cubicBezTo>
                <a:lnTo>
                  <a:pt x="13913" y="4943"/>
                </a:lnTo>
                <a:lnTo>
                  <a:pt x="13865" y="4361"/>
                </a:lnTo>
                <a:cubicBezTo>
                  <a:pt x="13819" y="3242"/>
                  <a:pt x="13925" y="3513"/>
                  <a:pt x="13919" y="2651"/>
                </a:cubicBezTo>
                <a:cubicBezTo>
                  <a:pt x="13781" y="2356"/>
                  <a:pt x="13861" y="1021"/>
                  <a:pt x="13770" y="0"/>
                </a:cubicBezTo>
                <a:cubicBezTo>
                  <a:pt x="13788" y="1375"/>
                  <a:pt x="13721" y="1969"/>
                  <a:pt x="13643" y="1444"/>
                </a:cubicBezTo>
                <a:lnTo>
                  <a:pt x="13754" y="3218"/>
                </a:lnTo>
                <a:cubicBezTo>
                  <a:pt x="13560" y="5264"/>
                  <a:pt x="13587" y="-10"/>
                  <a:pt x="13392" y="2017"/>
                </a:cubicBezTo>
                <a:lnTo>
                  <a:pt x="13453" y="807"/>
                </a:lnTo>
                <a:cubicBezTo>
                  <a:pt x="13353" y="1521"/>
                  <a:pt x="13084" y="783"/>
                  <a:pt x="12986" y="3872"/>
                </a:cubicBezTo>
                <a:cubicBezTo>
                  <a:pt x="12969" y="3428"/>
                  <a:pt x="12945" y="2376"/>
                  <a:pt x="12989" y="2098"/>
                </a:cubicBezTo>
                <a:cubicBezTo>
                  <a:pt x="12750" y="1635"/>
                  <a:pt x="12458" y="5385"/>
                  <a:pt x="12272" y="3483"/>
                </a:cubicBezTo>
                <a:lnTo>
                  <a:pt x="12290" y="2543"/>
                </a:lnTo>
                <a:cubicBezTo>
                  <a:pt x="12245" y="2815"/>
                  <a:pt x="12212" y="4309"/>
                  <a:pt x="12157" y="3363"/>
                </a:cubicBezTo>
                <a:cubicBezTo>
                  <a:pt x="12159" y="2974"/>
                  <a:pt x="12175" y="2425"/>
                  <a:pt x="12154" y="2370"/>
                </a:cubicBezTo>
                <a:cubicBezTo>
                  <a:pt x="12130" y="2694"/>
                  <a:pt x="12035" y="4017"/>
                  <a:pt x="11976" y="3469"/>
                </a:cubicBezTo>
                <a:lnTo>
                  <a:pt x="12027" y="2411"/>
                </a:lnTo>
                <a:cubicBezTo>
                  <a:pt x="11840" y="1423"/>
                  <a:pt x="11722" y="3680"/>
                  <a:pt x="11582" y="4943"/>
                </a:cubicBezTo>
                <a:lnTo>
                  <a:pt x="11469" y="4943"/>
                </a:lnTo>
                <a:cubicBezTo>
                  <a:pt x="11442" y="2713"/>
                  <a:pt x="11283" y="1925"/>
                  <a:pt x="11199" y="1516"/>
                </a:cubicBezTo>
                <a:lnTo>
                  <a:pt x="11202" y="1124"/>
                </a:lnTo>
                <a:cubicBezTo>
                  <a:pt x="10931" y="783"/>
                  <a:pt x="10741" y="3419"/>
                  <a:pt x="10490" y="4505"/>
                </a:cubicBezTo>
                <a:cubicBezTo>
                  <a:pt x="10334" y="1501"/>
                  <a:pt x="9962" y="3246"/>
                  <a:pt x="9711" y="1562"/>
                </a:cubicBezTo>
                <a:cubicBezTo>
                  <a:pt x="9749" y="2064"/>
                  <a:pt x="9705" y="3719"/>
                  <a:pt x="9660" y="3997"/>
                </a:cubicBezTo>
                <a:cubicBezTo>
                  <a:pt x="9601" y="3435"/>
                  <a:pt x="9497" y="5918"/>
                  <a:pt x="9507" y="3379"/>
                </a:cubicBezTo>
                <a:lnTo>
                  <a:pt x="9528" y="3428"/>
                </a:lnTo>
                <a:cubicBezTo>
                  <a:pt x="9483" y="937"/>
                  <a:pt x="9363" y="1599"/>
                  <a:pt x="9268" y="1531"/>
                </a:cubicBezTo>
                <a:lnTo>
                  <a:pt x="9253" y="4853"/>
                </a:lnTo>
                <a:cubicBezTo>
                  <a:pt x="9006" y="22"/>
                  <a:pt x="8605" y="6627"/>
                  <a:pt x="8471" y="2301"/>
                </a:cubicBezTo>
                <a:cubicBezTo>
                  <a:pt x="8411" y="3131"/>
                  <a:pt x="8337" y="3122"/>
                  <a:pt x="8278" y="3951"/>
                </a:cubicBezTo>
                <a:lnTo>
                  <a:pt x="8281" y="2170"/>
                </a:lnTo>
                <a:cubicBezTo>
                  <a:pt x="8116" y="1716"/>
                  <a:pt x="8034" y="1492"/>
                  <a:pt x="7830" y="1917"/>
                </a:cubicBezTo>
                <a:lnTo>
                  <a:pt x="7871" y="644"/>
                </a:lnTo>
                <a:cubicBezTo>
                  <a:pt x="7786" y="560"/>
                  <a:pt x="7747" y="3413"/>
                  <a:pt x="7690" y="4943"/>
                </a:cubicBezTo>
                <a:lnTo>
                  <a:pt x="7608" y="4943"/>
                </a:lnTo>
                <a:lnTo>
                  <a:pt x="7588" y="3225"/>
                </a:lnTo>
                <a:cubicBezTo>
                  <a:pt x="7387" y="3267"/>
                  <a:pt x="7184" y="933"/>
                  <a:pt x="6985" y="3343"/>
                </a:cubicBezTo>
                <a:cubicBezTo>
                  <a:pt x="6988" y="2955"/>
                  <a:pt x="6994" y="2185"/>
                  <a:pt x="7027" y="2078"/>
                </a:cubicBezTo>
                <a:cubicBezTo>
                  <a:pt x="6935" y="2011"/>
                  <a:pt x="6679" y="390"/>
                  <a:pt x="6693" y="3587"/>
                </a:cubicBezTo>
                <a:cubicBezTo>
                  <a:pt x="6671" y="1786"/>
                  <a:pt x="6482" y="3751"/>
                  <a:pt x="6380" y="4742"/>
                </a:cubicBezTo>
                <a:lnTo>
                  <a:pt x="6397" y="2990"/>
                </a:lnTo>
                <a:cubicBezTo>
                  <a:pt x="6361" y="3851"/>
                  <a:pt x="6339" y="4470"/>
                  <a:pt x="6318" y="4943"/>
                </a:cubicBezTo>
                <a:lnTo>
                  <a:pt x="5669" y="4943"/>
                </a:lnTo>
                <a:cubicBezTo>
                  <a:pt x="5668" y="4914"/>
                  <a:pt x="5668" y="4886"/>
                  <a:pt x="5667" y="4857"/>
                </a:cubicBezTo>
                <a:cubicBezTo>
                  <a:pt x="5667" y="4885"/>
                  <a:pt x="5666" y="4915"/>
                  <a:pt x="5666" y="4943"/>
                </a:cubicBezTo>
                <a:lnTo>
                  <a:pt x="5401" y="4943"/>
                </a:lnTo>
                <a:cubicBezTo>
                  <a:pt x="5396" y="3417"/>
                  <a:pt x="5292" y="3095"/>
                  <a:pt x="5378" y="913"/>
                </a:cubicBezTo>
                <a:cubicBezTo>
                  <a:pt x="5289" y="2130"/>
                  <a:pt x="5136" y="4777"/>
                  <a:pt x="5027" y="4017"/>
                </a:cubicBezTo>
                <a:cubicBezTo>
                  <a:pt x="5022" y="3861"/>
                  <a:pt x="5017" y="3707"/>
                  <a:pt x="5013" y="3458"/>
                </a:cubicBezTo>
                <a:lnTo>
                  <a:pt x="5024" y="3277"/>
                </a:lnTo>
                <a:cubicBezTo>
                  <a:pt x="4999" y="3116"/>
                  <a:pt x="4977" y="3267"/>
                  <a:pt x="4956" y="3538"/>
                </a:cubicBezTo>
                <a:cubicBezTo>
                  <a:pt x="4921" y="3273"/>
                  <a:pt x="4899" y="3076"/>
                  <a:pt x="4866" y="3052"/>
                </a:cubicBezTo>
                <a:cubicBezTo>
                  <a:pt x="4853" y="1716"/>
                  <a:pt x="4738" y="2331"/>
                  <a:pt x="4682" y="2265"/>
                </a:cubicBezTo>
                <a:cubicBezTo>
                  <a:pt x="4686" y="3918"/>
                  <a:pt x="4623" y="3779"/>
                  <a:pt x="4671" y="4943"/>
                </a:cubicBezTo>
                <a:lnTo>
                  <a:pt x="4496" y="4943"/>
                </a:lnTo>
                <a:cubicBezTo>
                  <a:pt x="4457" y="4255"/>
                  <a:pt x="4425" y="3637"/>
                  <a:pt x="4416" y="2985"/>
                </a:cubicBezTo>
                <a:cubicBezTo>
                  <a:pt x="4293" y="3702"/>
                  <a:pt x="4139" y="3731"/>
                  <a:pt x="4023" y="4943"/>
                </a:cubicBezTo>
                <a:lnTo>
                  <a:pt x="3901" y="4943"/>
                </a:lnTo>
                <a:cubicBezTo>
                  <a:pt x="3905" y="4884"/>
                  <a:pt x="3909" y="4817"/>
                  <a:pt x="3912" y="4727"/>
                </a:cubicBezTo>
                <a:cubicBezTo>
                  <a:pt x="3902" y="4812"/>
                  <a:pt x="3891" y="4881"/>
                  <a:pt x="3880" y="4943"/>
                </a:cubicBezTo>
                <a:lnTo>
                  <a:pt x="3526" y="4943"/>
                </a:lnTo>
                <a:lnTo>
                  <a:pt x="3527" y="4912"/>
                </a:lnTo>
                <a:cubicBezTo>
                  <a:pt x="3402" y="3504"/>
                  <a:pt x="3295" y="4022"/>
                  <a:pt x="3190" y="4943"/>
                </a:cubicBezTo>
                <a:lnTo>
                  <a:pt x="0" y="4943"/>
                </a:lnTo>
                <a:lnTo>
                  <a:pt x="21" y="8882"/>
                </a:lnTo>
                <a:lnTo>
                  <a:pt x="29" y="8882"/>
                </a:lnTo>
                <a:lnTo>
                  <a:pt x="29" y="14010"/>
                </a:lnTo>
                <a:cubicBezTo>
                  <a:pt x="32" y="14222"/>
                  <a:pt x="69" y="13664"/>
                  <a:pt x="68" y="14013"/>
                </a:cubicBezTo>
                <a:cubicBezTo>
                  <a:pt x="88" y="13349"/>
                  <a:pt x="1288" y="15980"/>
                  <a:pt x="1346" y="15865"/>
                </a:cubicBezTo>
                <a:cubicBezTo>
                  <a:pt x="1239" y="19183"/>
                  <a:pt x="1563" y="16060"/>
                  <a:pt x="1535" y="19618"/>
                </a:cubicBezTo>
                <a:cubicBezTo>
                  <a:pt x="1614" y="16634"/>
                  <a:pt x="1819" y="18292"/>
                  <a:pt x="1959" y="16637"/>
                </a:cubicBezTo>
                <a:cubicBezTo>
                  <a:pt x="1951" y="16874"/>
                  <a:pt x="1936" y="17354"/>
                  <a:pt x="1923" y="17202"/>
                </a:cubicBezTo>
                <a:cubicBezTo>
                  <a:pt x="2002" y="17450"/>
                  <a:pt x="2025" y="18349"/>
                  <a:pt x="2075" y="18912"/>
                </a:cubicBezTo>
                <a:cubicBezTo>
                  <a:pt x="2085" y="16449"/>
                  <a:pt x="2207" y="15885"/>
                  <a:pt x="2273" y="14365"/>
                </a:cubicBezTo>
                <a:cubicBezTo>
                  <a:pt x="2369" y="16743"/>
                  <a:pt x="2215" y="17257"/>
                  <a:pt x="2245" y="19542"/>
                </a:cubicBezTo>
                <a:cubicBezTo>
                  <a:pt x="2240" y="17545"/>
                  <a:pt x="2412" y="17549"/>
                  <a:pt x="2379" y="15885"/>
                </a:cubicBezTo>
                <a:cubicBezTo>
                  <a:pt x="2453" y="17356"/>
                  <a:pt x="2442" y="16599"/>
                  <a:pt x="2480" y="18641"/>
                </a:cubicBezTo>
                <a:cubicBezTo>
                  <a:pt x="2493" y="15559"/>
                  <a:pt x="2549" y="18120"/>
                  <a:pt x="2610" y="16227"/>
                </a:cubicBezTo>
                <a:cubicBezTo>
                  <a:pt x="2716" y="17746"/>
                  <a:pt x="2209" y="19114"/>
                  <a:pt x="2326" y="18175"/>
                </a:cubicBezTo>
                <a:cubicBezTo>
                  <a:pt x="2382" y="19120"/>
                  <a:pt x="2278" y="20212"/>
                  <a:pt x="2278" y="20212"/>
                </a:cubicBezTo>
                <a:cubicBezTo>
                  <a:pt x="2397" y="20262"/>
                  <a:pt x="2334" y="17938"/>
                  <a:pt x="2359" y="16603"/>
                </a:cubicBezTo>
                <a:cubicBezTo>
                  <a:pt x="2501" y="15945"/>
                  <a:pt x="2425" y="18315"/>
                  <a:pt x="2473" y="19502"/>
                </a:cubicBezTo>
                <a:cubicBezTo>
                  <a:pt x="2562" y="18888"/>
                  <a:pt x="2630" y="16755"/>
                  <a:pt x="2696" y="16846"/>
                </a:cubicBezTo>
                <a:cubicBezTo>
                  <a:pt x="2701" y="17228"/>
                  <a:pt x="2713" y="17368"/>
                  <a:pt x="2698" y="17847"/>
                </a:cubicBezTo>
                <a:cubicBezTo>
                  <a:pt x="2792" y="16000"/>
                  <a:pt x="2977" y="17757"/>
                  <a:pt x="3086" y="15436"/>
                </a:cubicBezTo>
                <a:cubicBezTo>
                  <a:pt x="3094" y="15642"/>
                  <a:pt x="3098" y="15837"/>
                  <a:pt x="3100" y="16012"/>
                </a:cubicBezTo>
                <a:cubicBezTo>
                  <a:pt x="3082" y="14849"/>
                  <a:pt x="3080" y="13666"/>
                  <a:pt x="3083" y="12825"/>
                </a:cubicBezTo>
                <a:cubicBezTo>
                  <a:pt x="3116" y="12801"/>
                  <a:pt x="3145" y="12279"/>
                  <a:pt x="3167" y="12197"/>
                </a:cubicBezTo>
                <a:lnTo>
                  <a:pt x="3175" y="12197"/>
                </a:lnTo>
                <a:cubicBezTo>
                  <a:pt x="3186" y="12212"/>
                  <a:pt x="3196" y="12376"/>
                  <a:pt x="3202" y="12876"/>
                </a:cubicBezTo>
                <a:cubicBezTo>
                  <a:pt x="3170" y="12832"/>
                  <a:pt x="3167" y="13444"/>
                  <a:pt x="3152" y="13918"/>
                </a:cubicBezTo>
                <a:lnTo>
                  <a:pt x="3208" y="13258"/>
                </a:lnTo>
                <a:cubicBezTo>
                  <a:pt x="3258" y="15441"/>
                  <a:pt x="3131" y="14014"/>
                  <a:pt x="3131" y="15630"/>
                </a:cubicBezTo>
                <a:cubicBezTo>
                  <a:pt x="3240" y="14919"/>
                  <a:pt x="3367" y="13113"/>
                  <a:pt x="3451" y="13729"/>
                </a:cubicBezTo>
                <a:cubicBezTo>
                  <a:pt x="3468" y="15865"/>
                  <a:pt x="3255" y="14448"/>
                  <a:pt x="3367" y="16347"/>
                </a:cubicBezTo>
                <a:lnTo>
                  <a:pt x="3238" y="15532"/>
                </a:lnTo>
                <a:cubicBezTo>
                  <a:pt x="3336" y="18900"/>
                  <a:pt x="3159" y="15295"/>
                  <a:pt x="3250" y="18900"/>
                </a:cubicBezTo>
                <a:cubicBezTo>
                  <a:pt x="3420" y="19519"/>
                  <a:pt x="3440" y="17812"/>
                  <a:pt x="3610" y="18435"/>
                </a:cubicBezTo>
                <a:cubicBezTo>
                  <a:pt x="3648" y="17248"/>
                  <a:pt x="3597" y="16679"/>
                  <a:pt x="3635" y="15492"/>
                </a:cubicBezTo>
                <a:cubicBezTo>
                  <a:pt x="3876" y="13360"/>
                  <a:pt x="3825" y="20863"/>
                  <a:pt x="4002" y="18017"/>
                </a:cubicBezTo>
                <a:cubicBezTo>
                  <a:pt x="4048" y="16594"/>
                  <a:pt x="4066" y="13892"/>
                  <a:pt x="4192" y="15322"/>
                </a:cubicBezTo>
                <a:lnTo>
                  <a:pt x="4149" y="17736"/>
                </a:lnTo>
                <a:cubicBezTo>
                  <a:pt x="4314" y="17974"/>
                  <a:pt x="4243" y="14265"/>
                  <a:pt x="4416" y="15890"/>
                </a:cubicBezTo>
                <a:cubicBezTo>
                  <a:pt x="4385" y="16838"/>
                  <a:pt x="4286" y="16689"/>
                  <a:pt x="4311" y="16977"/>
                </a:cubicBezTo>
                <a:cubicBezTo>
                  <a:pt x="4423" y="18883"/>
                  <a:pt x="4390" y="15607"/>
                  <a:pt x="4476" y="15607"/>
                </a:cubicBezTo>
                <a:lnTo>
                  <a:pt x="4494" y="17746"/>
                </a:lnTo>
                <a:cubicBezTo>
                  <a:pt x="4669" y="17409"/>
                  <a:pt x="4862" y="15865"/>
                  <a:pt x="5056" y="15475"/>
                </a:cubicBezTo>
                <a:cubicBezTo>
                  <a:pt x="5045" y="16111"/>
                  <a:pt x="5012" y="16780"/>
                  <a:pt x="5058" y="17434"/>
                </a:cubicBezTo>
                <a:cubicBezTo>
                  <a:pt x="5302" y="16365"/>
                  <a:pt x="5580" y="17695"/>
                  <a:pt x="5816" y="18963"/>
                </a:cubicBezTo>
                <a:lnTo>
                  <a:pt x="5907" y="17118"/>
                </a:lnTo>
                <a:cubicBezTo>
                  <a:pt x="5928" y="17139"/>
                  <a:pt x="5946" y="17951"/>
                  <a:pt x="5923" y="18309"/>
                </a:cubicBezTo>
                <a:cubicBezTo>
                  <a:pt x="6015" y="19009"/>
                  <a:pt x="5928" y="17139"/>
                  <a:pt x="5972" y="16413"/>
                </a:cubicBezTo>
                <a:cubicBezTo>
                  <a:pt x="6024" y="16284"/>
                  <a:pt x="6041" y="17474"/>
                  <a:pt x="6008" y="18028"/>
                </a:cubicBezTo>
                <a:cubicBezTo>
                  <a:pt x="6170" y="16464"/>
                  <a:pt x="6470" y="14657"/>
                  <a:pt x="6642" y="16634"/>
                </a:cubicBezTo>
                <a:lnTo>
                  <a:pt x="6608" y="17182"/>
                </a:lnTo>
                <a:cubicBezTo>
                  <a:pt x="6741" y="17931"/>
                  <a:pt x="6759" y="13399"/>
                  <a:pt x="6882" y="15120"/>
                </a:cubicBezTo>
                <a:lnTo>
                  <a:pt x="6858" y="15447"/>
                </a:lnTo>
                <a:cubicBezTo>
                  <a:pt x="7148" y="16247"/>
                  <a:pt x="7467" y="14557"/>
                  <a:pt x="7688" y="17343"/>
                </a:cubicBezTo>
                <a:cubicBezTo>
                  <a:pt x="7730" y="14685"/>
                  <a:pt x="7974" y="18529"/>
                  <a:pt x="7993" y="14821"/>
                </a:cubicBezTo>
                <a:cubicBezTo>
                  <a:pt x="8158" y="16659"/>
                  <a:pt x="8111" y="17320"/>
                  <a:pt x="8343" y="18556"/>
                </a:cubicBezTo>
                <a:cubicBezTo>
                  <a:pt x="8405" y="18727"/>
                  <a:pt x="8436" y="16241"/>
                  <a:pt x="8513" y="15854"/>
                </a:cubicBezTo>
                <a:lnTo>
                  <a:pt x="8514" y="17793"/>
                </a:lnTo>
                <a:lnTo>
                  <a:pt x="8619" y="15759"/>
                </a:lnTo>
                <a:lnTo>
                  <a:pt x="8674" y="18077"/>
                </a:lnTo>
                <a:lnTo>
                  <a:pt x="8746" y="17580"/>
                </a:lnTo>
                <a:cubicBezTo>
                  <a:pt x="8717" y="17466"/>
                  <a:pt x="8685" y="16710"/>
                  <a:pt x="8690" y="16151"/>
                </a:cubicBezTo>
                <a:cubicBezTo>
                  <a:pt x="8802" y="15274"/>
                  <a:pt x="8964" y="17502"/>
                  <a:pt x="8967" y="18495"/>
                </a:cubicBezTo>
                <a:lnTo>
                  <a:pt x="9233" y="16855"/>
                </a:lnTo>
                <a:cubicBezTo>
                  <a:pt x="9228" y="17432"/>
                  <a:pt x="9203" y="17729"/>
                  <a:pt x="9176" y="18046"/>
                </a:cubicBezTo>
                <a:cubicBezTo>
                  <a:pt x="9272" y="17015"/>
                  <a:pt x="9183" y="20301"/>
                  <a:pt x="9303" y="18629"/>
                </a:cubicBezTo>
                <a:cubicBezTo>
                  <a:pt x="9286" y="18189"/>
                  <a:pt x="9312" y="17474"/>
                  <a:pt x="9315" y="17082"/>
                </a:cubicBezTo>
                <a:cubicBezTo>
                  <a:pt x="9380" y="18254"/>
                  <a:pt x="9528" y="18265"/>
                  <a:pt x="9637" y="17772"/>
                </a:cubicBezTo>
                <a:lnTo>
                  <a:pt x="9616" y="19107"/>
                </a:lnTo>
                <a:cubicBezTo>
                  <a:pt x="9814" y="19447"/>
                  <a:pt x="10033" y="18466"/>
                  <a:pt x="10254" y="18490"/>
                </a:cubicBezTo>
                <a:cubicBezTo>
                  <a:pt x="10175" y="17867"/>
                  <a:pt x="10193" y="15552"/>
                  <a:pt x="10258" y="15329"/>
                </a:cubicBezTo>
                <a:lnTo>
                  <a:pt x="10284" y="17379"/>
                </a:lnTo>
                <a:cubicBezTo>
                  <a:pt x="10326" y="16111"/>
                  <a:pt x="10216" y="16603"/>
                  <a:pt x="10302" y="15054"/>
                </a:cubicBezTo>
                <a:cubicBezTo>
                  <a:pt x="10385" y="15291"/>
                  <a:pt x="10358" y="17384"/>
                  <a:pt x="10310" y="18050"/>
                </a:cubicBezTo>
                <a:lnTo>
                  <a:pt x="10411" y="17339"/>
                </a:lnTo>
                <a:cubicBezTo>
                  <a:pt x="10417" y="17951"/>
                  <a:pt x="10393" y="18274"/>
                  <a:pt x="10387" y="19054"/>
                </a:cubicBezTo>
                <a:cubicBezTo>
                  <a:pt x="10428" y="17781"/>
                  <a:pt x="10561" y="21109"/>
                  <a:pt x="10620" y="18900"/>
                </a:cubicBezTo>
                <a:lnTo>
                  <a:pt x="10626" y="19510"/>
                </a:lnTo>
                <a:cubicBezTo>
                  <a:pt x="10848" y="19527"/>
                  <a:pt x="10948" y="18822"/>
                  <a:pt x="11128" y="18719"/>
                </a:cubicBezTo>
                <a:cubicBezTo>
                  <a:pt x="11132" y="16950"/>
                  <a:pt x="11202" y="17343"/>
                  <a:pt x="11256" y="15914"/>
                </a:cubicBezTo>
                <a:cubicBezTo>
                  <a:pt x="11389" y="16478"/>
                  <a:pt x="11536" y="17867"/>
                  <a:pt x="11696" y="17718"/>
                </a:cubicBezTo>
                <a:cubicBezTo>
                  <a:pt x="11808" y="16838"/>
                  <a:pt x="11729" y="16221"/>
                  <a:pt x="11779" y="15170"/>
                </a:cubicBezTo>
                <a:cubicBezTo>
                  <a:pt x="11787" y="16780"/>
                  <a:pt x="11947" y="16630"/>
                  <a:pt x="11864" y="17786"/>
                </a:cubicBezTo>
                <a:cubicBezTo>
                  <a:pt x="12056" y="17525"/>
                  <a:pt x="12109" y="17466"/>
                  <a:pt x="12352" y="16158"/>
                </a:cubicBezTo>
                <a:cubicBezTo>
                  <a:pt x="12325" y="15497"/>
                  <a:pt x="12296" y="15211"/>
                  <a:pt x="12311" y="14661"/>
                </a:cubicBezTo>
                <a:cubicBezTo>
                  <a:pt x="12355" y="14396"/>
                  <a:pt x="12411" y="15337"/>
                  <a:pt x="12405" y="16111"/>
                </a:cubicBezTo>
                <a:lnTo>
                  <a:pt x="12393" y="16276"/>
                </a:lnTo>
                <a:cubicBezTo>
                  <a:pt x="12665" y="13863"/>
                  <a:pt x="13021" y="20973"/>
                  <a:pt x="13238" y="17615"/>
                </a:cubicBezTo>
                <a:lnTo>
                  <a:pt x="13226" y="17781"/>
                </a:lnTo>
                <a:lnTo>
                  <a:pt x="13451" y="16031"/>
                </a:lnTo>
                <a:cubicBezTo>
                  <a:pt x="13554" y="16310"/>
                  <a:pt x="13389" y="17242"/>
                  <a:pt x="13465" y="18238"/>
                </a:cubicBezTo>
                <a:cubicBezTo>
                  <a:pt x="13708" y="15552"/>
                  <a:pt x="13848" y="18629"/>
                  <a:pt x="14048" y="16838"/>
                </a:cubicBezTo>
                <a:cubicBezTo>
                  <a:pt x="14203" y="21590"/>
                  <a:pt x="14597" y="16504"/>
                  <a:pt x="14805" y="19537"/>
                </a:cubicBezTo>
                <a:lnTo>
                  <a:pt x="14793" y="18418"/>
                </a:lnTo>
                <a:cubicBezTo>
                  <a:pt x="14847" y="17320"/>
                  <a:pt x="14858" y="19058"/>
                  <a:pt x="14898" y="19315"/>
                </a:cubicBezTo>
                <a:cubicBezTo>
                  <a:pt x="14892" y="18446"/>
                  <a:pt x="14840" y="18309"/>
                  <a:pt x="14873" y="17701"/>
                </a:cubicBezTo>
                <a:cubicBezTo>
                  <a:pt x="15330" y="16353"/>
                  <a:pt x="15816" y="19336"/>
                  <a:pt x="16284" y="20346"/>
                </a:cubicBezTo>
                <a:cubicBezTo>
                  <a:pt x="16455" y="20646"/>
                  <a:pt x="16381" y="14557"/>
                  <a:pt x="16597" y="17228"/>
                </a:cubicBezTo>
                <a:lnTo>
                  <a:pt x="16536" y="19305"/>
                </a:lnTo>
                <a:cubicBezTo>
                  <a:pt x="16882" y="16815"/>
                  <a:pt x="17243" y="19391"/>
                  <a:pt x="17581" y="17277"/>
                </a:cubicBezTo>
                <a:cubicBezTo>
                  <a:pt x="17561" y="17757"/>
                  <a:pt x="17560" y="18380"/>
                  <a:pt x="17527" y="18372"/>
                </a:cubicBezTo>
                <a:cubicBezTo>
                  <a:pt x="17599" y="19881"/>
                  <a:pt x="17792" y="18446"/>
                  <a:pt x="17793" y="17213"/>
                </a:cubicBezTo>
                <a:cubicBezTo>
                  <a:pt x="17846" y="17354"/>
                  <a:pt x="17805" y="18328"/>
                  <a:pt x="17837" y="18954"/>
                </a:cubicBezTo>
                <a:cubicBezTo>
                  <a:pt x="17909" y="19844"/>
                  <a:pt x="18017" y="17027"/>
                  <a:pt x="18056" y="18529"/>
                </a:cubicBezTo>
                <a:cubicBezTo>
                  <a:pt x="18060" y="18688"/>
                  <a:pt x="18050" y="18848"/>
                  <a:pt x="18039" y="18972"/>
                </a:cubicBezTo>
                <a:cubicBezTo>
                  <a:pt x="18100" y="18558"/>
                  <a:pt x="18236" y="19156"/>
                  <a:pt x="18195" y="17580"/>
                </a:cubicBezTo>
                <a:cubicBezTo>
                  <a:pt x="18322" y="18410"/>
                  <a:pt x="18438" y="16805"/>
                  <a:pt x="18539" y="17836"/>
                </a:cubicBezTo>
                <a:cubicBezTo>
                  <a:pt x="18605" y="15890"/>
                  <a:pt x="18757" y="18774"/>
                  <a:pt x="18778" y="16020"/>
                </a:cubicBezTo>
                <a:cubicBezTo>
                  <a:pt x="18769" y="18865"/>
                  <a:pt x="19000" y="18315"/>
                  <a:pt x="19081" y="16977"/>
                </a:cubicBezTo>
                <a:cubicBezTo>
                  <a:pt x="19054" y="17836"/>
                  <a:pt x="19151" y="17867"/>
                  <a:pt x="19119" y="19058"/>
                </a:cubicBezTo>
                <a:cubicBezTo>
                  <a:pt x="19211" y="19019"/>
                  <a:pt x="19295" y="18490"/>
                  <a:pt x="19279" y="17029"/>
                </a:cubicBezTo>
                <a:cubicBezTo>
                  <a:pt x="19448" y="20432"/>
                  <a:pt x="19618" y="14290"/>
                  <a:pt x="19713" y="18651"/>
                </a:cubicBezTo>
                <a:cubicBezTo>
                  <a:pt x="19985" y="17123"/>
                  <a:pt x="20237" y="16089"/>
                  <a:pt x="20482" y="15421"/>
                </a:cubicBezTo>
                <a:cubicBezTo>
                  <a:pt x="20473" y="18258"/>
                  <a:pt x="20211" y="15704"/>
                  <a:pt x="20222" y="18682"/>
                </a:cubicBezTo>
                <a:cubicBezTo>
                  <a:pt x="20454" y="17514"/>
                  <a:pt x="20588" y="15079"/>
                  <a:pt x="20819" y="15763"/>
                </a:cubicBezTo>
                <a:cubicBezTo>
                  <a:pt x="20878" y="16151"/>
                  <a:pt x="20785" y="16993"/>
                  <a:pt x="20765" y="17479"/>
                </a:cubicBezTo>
                <a:cubicBezTo>
                  <a:pt x="20989" y="16351"/>
                  <a:pt x="21198" y="17586"/>
                  <a:pt x="21398" y="16288"/>
                </a:cubicBezTo>
                <a:lnTo>
                  <a:pt x="21472" y="12197"/>
                </a:lnTo>
                <a:lnTo>
                  <a:pt x="21600" y="8787"/>
                </a:lnTo>
                <a:cubicBezTo>
                  <a:pt x="21600" y="8787"/>
                  <a:pt x="21600" y="4943"/>
                  <a:pt x="21600" y="4943"/>
                </a:cubicBezTo>
                <a:close/>
                <a:moveTo>
                  <a:pt x="21600" y="4943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699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0318" y="6395157"/>
            <a:ext cx="3178801" cy="269953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2896034" y="1938774"/>
            <a:ext cx="6399933" cy="2653892"/>
            <a:chOff x="2785293" y="1938773"/>
            <a:chExt cx="6406600" cy="2653892"/>
          </a:xfrm>
        </p:grpSpPr>
        <p:sp>
          <p:nvSpPr>
            <p:cNvPr id="12" name="AutoShape 146"/>
            <p:cNvSpPr>
              <a:spLocks/>
            </p:cNvSpPr>
            <p:nvPr/>
          </p:nvSpPr>
          <p:spPr bwMode="auto">
            <a:xfrm>
              <a:off x="2785293" y="1938773"/>
              <a:ext cx="3442019" cy="2653892"/>
            </a:xfrm>
            <a:custGeom>
              <a:avLst/>
              <a:gdLst/>
              <a:ahLst/>
              <a:cxnLst/>
              <a:rect l="0" t="0" r="r" b="b"/>
              <a:pathLst>
                <a:path w="21600" h="21527">
                  <a:moveTo>
                    <a:pt x="17241" y="213"/>
                  </a:moveTo>
                  <a:lnTo>
                    <a:pt x="17163" y="321"/>
                  </a:lnTo>
                  <a:lnTo>
                    <a:pt x="16838" y="321"/>
                  </a:lnTo>
                  <a:cubicBezTo>
                    <a:pt x="16884" y="272"/>
                    <a:pt x="16810" y="219"/>
                    <a:pt x="17241" y="213"/>
                  </a:cubicBezTo>
                  <a:close/>
                  <a:moveTo>
                    <a:pt x="15531" y="258"/>
                  </a:moveTo>
                  <a:cubicBezTo>
                    <a:pt x="15472" y="278"/>
                    <a:pt x="15448" y="302"/>
                    <a:pt x="15419" y="321"/>
                  </a:cubicBezTo>
                  <a:lnTo>
                    <a:pt x="14991" y="321"/>
                  </a:lnTo>
                  <a:cubicBezTo>
                    <a:pt x="15163" y="307"/>
                    <a:pt x="15350" y="272"/>
                    <a:pt x="15531" y="258"/>
                  </a:cubicBezTo>
                  <a:close/>
                  <a:moveTo>
                    <a:pt x="10708" y="321"/>
                  </a:moveTo>
                  <a:lnTo>
                    <a:pt x="10194" y="321"/>
                  </a:lnTo>
                  <a:cubicBezTo>
                    <a:pt x="10217" y="315"/>
                    <a:pt x="10235" y="309"/>
                    <a:pt x="10242" y="303"/>
                  </a:cubicBezTo>
                  <a:cubicBezTo>
                    <a:pt x="10414" y="329"/>
                    <a:pt x="10695" y="288"/>
                    <a:pt x="10708" y="321"/>
                  </a:cubicBezTo>
                  <a:close/>
                  <a:moveTo>
                    <a:pt x="7511" y="233"/>
                  </a:moveTo>
                  <a:cubicBezTo>
                    <a:pt x="7451" y="254"/>
                    <a:pt x="7487" y="287"/>
                    <a:pt x="7508" y="321"/>
                  </a:cubicBezTo>
                  <a:lnTo>
                    <a:pt x="5581" y="321"/>
                  </a:lnTo>
                  <a:lnTo>
                    <a:pt x="5563" y="309"/>
                  </a:lnTo>
                  <a:cubicBezTo>
                    <a:pt x="6244" y="353"/>
                    <a:pt x="6702" y="130"/>
                    <a:pt x="7305" y="303"/>
                  </a:cubicBezTo>
                  <a:cubicBezTo>
                    <a:pt x="7305" y="303"/>
                    <a:pt x="7511" y="233"/>
                    <a:pt x="7511" y="233"/>
                  </a:cubicBezTo>
                  <a:close/>
                  <a:moveTo>
                    <a:pt x="858" y="364"/>
                  </a:moveTo>
                  <a:cubicBezTo>
                    <a:pt x="842" y="372"/>
                    <a:pt x="826" y="380"/>
                    <a:pt x="810" y="390"/>
                  </a:cubicBezTo>
                  <a:cubicBezTo>
                    <a:pt x="818" y="380"/>
                    <a:pt x="822" y="374"/>
                    <a:pt x="834" y="362"/>
                  </a:cubicBezTo>
                  <a:cubicBezTo>
                    <a:pt x="834" y="362"/>
                    <a:pt x="845" y="363"/>
                    <a:pt x="858" y="364"/>
                  </a:cubicBezTo>
                  <a:close/>
                  <a:moveTo>
                    <a:pt x="345" y="1057"/>
                  </a:moveTo>
                  <a:cubicBezTo>
                    <a:pt x="309" y="1151"/>
                    <a:pt x="276" y="1252"/>
                    <a:pt x="246" y="1360"/>
                  </a:cubicBezTo>
                  <a:cubicBezTo>
                    <a:pt x="246" y="1357"/>
                    <a:pt x="247" y="1347"/>
                    <a:pt x="253" y="1319"/>
                  </a:cubicBezTo>
                  <a:cubicBezTo>
                    <a:pt x="281" y="1215"/>
                    <a:pt x="313" y="1136"/>
                    <a:pt x="345" y="1057"/>
                  </a:cubicBezTo>
                  <a:close/>
                  <a:moveTo>
                    <a:pt x="204" y="1546"/>
                  </a:moveTo>
                  <a:cubicBezTo>
                    <a:pt x="194" y="1588"/>
                    <a:pt x="185" y="1631"/>
                    <a:pt x="176" y="1675"/>
                  </a:cubicBezTo>
                  <a:cubicBezTo>
                    <a:pt x="181" y="1639"/>
                    <a:pt x="187" y="1599"/>
                    <a:pt x="189" y="1571"/>
                  </a:cubicBezTo>
                  <a:cubicBezTo>
                    <a:pt x="194" y="1566"/>
                    <a:pt x="199" y="1555"/>
                    <a:pt x="204" y="1546"/>
                  </a:cubicBezTo>
                  <a:close/>
                  <a:moveTo>
                    <a:pt x="176" y="19853"/>
                  </a:moveTo>
                  <a:cubicBezTo>
                    <a:pt x="185" y="19897"/>
                    <a:pt x="194" y="19940"/>
                    <a:pt x="204" y="19982"/>
                  </a:cubicBezTo>
                  <a:cubicBezTo>
                    <a:pt x="199" y="19973"/>
                    <a:pt x="194" y="19962"/>
                    <a:pt x="189" y="19957"/>
                  </a:cubicBezTo>
                  <a:cubicBezTo>
                    <a:pt x="187" y="19929"/>
                    <a:pt x="181" y="19889"/>
                    <a:pt x="176" y="19853"/>
                  </a:cubicBezTo>
                  <a:close/>
                  <a:moveTo>
                    <a:pt x="246" y="20168"/>
                  </a:moveTo>
                  <a:cubicBezTo>
                    <a:pt x="276" y="20276"/>
                    <a:pt x="309" y="20377"/>
                    <a:pt x="345" y="20471"/>
                  </a:cubicBezTo>
                  <a:cubicBezTo>
                    <a:pt x="313" y="20392"/>
                    <a:pt x="281" y="20313"/>
                    <a:pt x="253" y="20209"/>
                  </a:cubicBezTo>
                  <a:cubicBezTo>
                    <a:pt x="247" y="20181"/>
                    <a:pt x="246" y="20171"/>
                    <a:pt x="246" y="20168"/>
                  </a:cubicBezTo>
                  <a:close/>
                  <a:moveTo>
                    <a:pt x="810" y="21138"/>
                  </a:moveTo>
                  <a:cubicBezTo>
                    <a:pt x="826" y="21148"/>
                    <a:pt x="842" y="21156"/>
                    <a:pt x="858" y="21164"/>
                  </a:cubicBezTo>
                  <a:cubicBezTo>
                    <a:pt x="845" y="21165"/>
                    <a:pt x="834" y="21166"/>
                    <a:pt x="834" y="21166"/>
                  </a:cubicBezTo>
                  <a:cubicBezTo>
                    <a:pt x="822" y="21154"/>
                    <a:pt x="818" y="21148"/>
                    <a:pt x="810" y="21138"/>
                  </a:cubicBezTo>
                  <a:close/>
                  <a:moveTo>
                    <a:pt x="5563" y="21219"/>
                  </a:moveTo>
                  <a:lnTo>
                    <a:pt x="5581" y="21207"/>
                  </a:lnTo>
                  <a:lnTo>
                    <a:pt x="7508" y="21207"/>
                  </a:lnTo>
                  <a:cubicBezTo>
                    <a:pt x="7487" y="21241"/>
                    <a:pt x="7451" y="21274"/>
                    <a:pt x="7511" y="21295"/>
                  </a:cubicBezTo>
                  <a:lnTo>
                    <a:pt x="7305" y="21225"/>
                  </a:lnTo>
                  <a:cubicBezTo>
                    <a:pt x="6702" y="21398"/>
                    <a:pt x="6244" y="21175"/>
                    <a:pt x="5563" y="21219"/>
                  </a:cubicBezTo>
                  <a:close/>
                  <a:moveTo>
                    <a:pt x="10194" y="21207"/>
                  </a:moveTo>
                  <a:lnTo>
                    <a:pt x="10708" y="21207"/>
                  </a:lnTo>
                  <a:cubicBezTo>
                    <a:pt x="10695" y="21240"/>
                    <a:pt x="10414" y="21199"/>
                    <a:pt x="10242" y="21225"/>
                  </a:cubicBezTo>
                  <a:cubicBezTo>
                    <a:pt x="10235" y="21219"/>
                    <a:pt x="10217" y="21213"/>
                    <a:pt x="10194" y="21207"/>
                  </a:cubicBezTo>
                  <a:close/>
                  <a:moveTo>
                    <a:pt x="14991" y="21207"/>
                  </a:moveTo>
                  <a:lnTo>
                    <a:pt x="15419" y="21207"/>
                  </a:lnTo>
                  <a:cubicBezTo>
                    <a:pt x="15448" y="21226"/>
                    <a:pt x="15472" y="21250"/>
                    <a:pt x="15531" y="21270"/>
                  </a:cubicBezTo>
                  <a:cubicBezTo>
                    <a:pt x="15350" y="21256"/>
                    <a:pt x="15163" y="21221"/>
                    <a:pt x="14991" y="21207"/>
                  </a:cubicBezTo>
                  <a:close/>
                  <a:moveTo>
                    <a:pt x="16838" y="21207"/>
                  </a:moveTo>
                  <a:lnTo>
                    <a:pt x="17163" y="21207"/>
                  </a:lnTo>
                  <a:lnTo>
                    <a:pt x="17241" y="21315"/>
                  </a:lnTo>
                  <a:cubicBezTo>
                    <a:pt x="16810" y="21309"/>
                    <a:pt x="16884" y="21256"/>
                    <a:pt x="16838" y="21207"/>
                  </a:cubicBezTo>
                  <a:close/>
                  <a:moveTo>
                    <a:pt x="21513" y="19703"/>
                  </a:moveTo>
                  <a:cubicBezTo>
                    <a:pt x="21516" y="19570"/>
                    <a:pt x="21539" y="19416"/>
                    <a:pt x="21561" y="19234"/>
                  </a:cubicBezTo>
                  <a:cubicBezTo>
                    <a:pt x="21581" y="19057"/>
                    <a:pt x="21596" y="18836"/>
                    <a:pt x="21589" y="18644"/>
                  </a:cubicBezTo>
                  <a:lnTo>
                    <a:pt x="21542" y="18320"/>
                  </a:lnTo>
                  <a:cubicBezTo>
                    <a:pt x="21542" y="18320"/>
                    <a:pt x="21543" y="18379"/>
                    <a:pt x="21546" y="18468"/>
                  </a:cubicBezTo>
                  <a:cubicBezTo>
                    <a:pt x="21548" y="18558"/>
                    <a:pt x="21554" y="18673"/>
                    <a:pt x="21555" y="18797"/>
                  </a:cubicBezTo>
                  <a:cubicBezTo>
                    <a:pt x="21557" y="18922"/>
                    <a:pt x="21558" y="19047"/>
                    <a:pt x="21553" y="19141"/>
                  </a:cubicBezTo>
                  <a:cubicBezTo>
                    <a:pt x="21552" y="19188"/>
                    <a:pt x="21550" y="19227"/>
                    <a:pt x="21549" y="19255"/>
                  </a:cubicBezTo>
                  <a:cubicBezTo>
                    <a:pt x="21548" y="19282"/>
                    <a:pt x="21547" y="19298"/>
                    <a:pt x="21547" y="19298"/>
                  </a:cubicBezTo>
                  <a:cubicBezTo>
                    <a:pt x="21509" y="19538"/>
                    <a:pt x="21451" y="19868"/>
                    <a:pt x="21365" y="20166"/>
                  </a:cubicBezTo>
                  <a:cubicBezTo>
                    <a:pt x="21279" y="20463"/>
                    <a:pt x="21166" y="20719"/>
                    <a:pt x="21063" y="20877"/>
                  </a:cubicBezTo>
                  <a:cubicBezTo>
                    <a:pt x="20987" y="21044"/>
                    <a:pt x="21103" y="20899"/>
                    <a:pt x="21210" y="20660"/>
                  </a:cubicBezTo>
                  <a:cubicBezTo>
                    <a:pt x="21317" y="20424"/>
                    <a:pt x="21401" y="20091"/>
                    <a:pt x="21389" y="20234"/>
                  </a:cubicBezTo>
                  <a:cubicBezTo>
                    <a:pt x="21286" y="20604"/>
                    <a:pt x="21199" y="20759"/>
                    <a:pt x="21105" y="20907"/>
                  </a:cubicBezTo>
                  <a:cubicBezTo>
                    <a:pt x="21081" y="20940"/>
                    <a:pt x="21056" y="20974"/>
                    <a:pt x="21030" y="21011"/>
                  </a:cubicBezTo>
                  <a:cubicBezTo>
                    <a:pt x="21002" y="21042"/>
                    <a:pt x="20973" y="21075"/>
                    <a:pt x="20941" y="21111"/>
                  </a:cubicBezTo>
                  <a:cubicBezTo>
                    <a:pt x="20876" y="21172"/>
                    <a:pt x="20798" y="21245"/>
                    <a:pt x="20693" y="21285"/>
                  </a:cubicBezTo>
                  <a:cubicBezTo>
                    <a:pt x="20748" y="21272"/>
                    <a:pt x="20785" y="21247"/>
                    <a:pt x="20813" y="21235"/>
                  </a:cubicBezTo>
                  <a:cubicBezTo>
                    <a:pt x="20842" y="21223"/>
                    <a:pt x="20861" y="21215"/>
                    <a:pt x="20876" y="21208"/>
                  </a:cubicBezTo>
                  <a:cubicBezTo>
                    <a:pt x="20905" y="21195"/>
                    <a:pt x="20922" y="21207"/>
                    <a:pt x="20966" y="21176"/>
                  </a:cubicBezTo>
                  <a:cubicBezTo>
                    <a:pt x="20966" y="21176"/>
                    <a:pt x="20909" y="21236"/>
                    <a:pt x="20820" y="21289"/>
                  </a:cubicBezTo>
                  <a:cubicBezTo>
                    <a:pt x="20732" y="21351"/>
                    <a:pt x="20605" y="21364"/>
                    <a:pt x="20491" y="21347"/>
                  </a:cubicBezTo>
                  <a:cubicBezTo>
                    <a:pt x="20356" y="21329"/>
                    <a:pt x="20223" y="21312"/>
                    <a:pt x="20136" y="21300"/>
                  </a:cubicBezTo>
                  <a:cubicBezTo>
                    <a:pt x="20249" y="21270"/>
                    <a:pt x="20128" y="21252"/>
                    <a:pt x="19483" y="21264"/>
                  </a:cubicBezTo>
                  <a:cubicBezTo>
                    <a:pt x="18979" y="21237"/>
                    <a:pt x="18639" y="21209"/>
                    <a:pt x="18180" y="21231"/>
                  </a:cubicBezTo>
                  <a:cubicBezTo>
                    <a:pt x="17774" y="21275"/>
                    <a:pt x="20542" y="21207"/>
                    <a:pt x="20542" y="21207"/>
                  </a:cubicBezTo>
                  <a:cubicBezTo>
                    <a:pt x="21077" y="21207"/>
                    <a:pt x="21511" y="20101"/>
                    <a:pt x="21511" y="18738"/>
                  </a:cubicBezTo>
                  <a:lnTo>
                    <a:pt x="21511" y="17061"/>
                  </a:lnTo>
                  <a:cubicBezTo>
                    <a:pt x="21532" y="17516"/>
                    <a:pt x="21563" y="17843"/>
                    <a:pt x="21579" y="17542"/>
                  </a:cubicBezTo>
                  <a:lnTo>
                    <a:pt x="21593" y="16547"/>
                  </a:lnTo>
                  <a:cubicBezTo>
                    <a:pt x="21568" y="16742"/>
                    <a:pt x="21534" y="16025"/>
                    <a:pt x="21536" y="15125"/>
                  </a:cubicBezTo>
                  <a:cubicBezTo>
                    <a:pt x="21502" y="15294"/>
                    <a:pt x="21544" y="16597"/>
                    <a:pt x="21511" y="16878"/>
                  </a:cubicBezTo>
                  <a:lnTo>
                    <a:pt x="21511" y="14574"/>
                  </a:lnTo>
                  <a:cubicBezTo>
                    <a:pt x="21527" y="14180"/>
                    <a:pt x="21570" y="13617"/>
                    <a:pt x="21574" y="12671"/>
                  </a:cubicBezTo>
                  <a:lnTo>
                    <a:pt x="21547" y="11904"/>
                  </a:lnTo>
                  <a:cubicBezTo>
                    <a:pt x="21524" y="12463"/>
                    <a:pt x="21558" y="12407"/>
                    <a:pt x="21550" y="13052"/>
                  </a:cubicBezTo>
                  <a:cubicBezTo>
                    <a:pt x="21560" y="13670"/>
                    <a:pt x="21525" y="14030"/>
                    <a:pt x="21511" y="13647"/>
                  </a:cubicBezTo>
                  <a:cubicBezTo>
                    <a:pt x="21511" y="13642"/>
                    <a:pt x="21511" y="13640"/>
                    <a:pt x="21511" y="13636"/>
                  </a:cubicBezTo>
                  <a:lnTo>
                    <a:pt x="21511" y="13451"/>
                  </a:lnTo>
                  <a:cubicBezTo>
                    <a:pt x="21511" y="13398"/>
                    <a:pt x="21512" y="13347"/>
                    <a:pt x="21513" y="13291"/>
                  </a:cubicBezTo>
                  <a:cubicBezTo>
                    <a:pt x="21512" y="13309"/>
                    <a:pt x="21512" y="13324"/>
                    <a:pt x="21511" y="13341"/>
                  </a:cubicBezTo>
                  <a:lnTo>
                    <a:pt x="21511" y="11876"/>
                  </a:lnTo>
                  <a:lnTo>
                    <a:pt x="21530" y="11635"/>
                  </a:lnTo>
                  <a:lnTo>
                    <a:pt x="21516" y="11553"/>
                  </a:lnTo>
                  <a:lnTo>
                    <a:pt x="21511" y="11811"/>
                  </a:lnTo>
                  <a:lnTo>
                    <a:pt x="21511" y="11054"/>
                  </a:lnTo>
                  <a:lnTo>
                    <a:pt x="21541" y="10571"/>
                  </a:lnTo>
                  <a:cubicBezTo>
                    <a:pt x="21537" y="10509"/>
                    <a:pt x="21515" y="11094"/>
                    <a:pt x="21511" y="10602"/>
                  </a:cubicBezTo>
                  <a:lnTo>
                    <a:pt x="21511" y="9235"/>
                  </a:lnTo>
                  <a:cubicBezTo>
                    <a:pt x="21525" y="9488"/>
                    <a:pt x="21533" y="9288"/>
                    <a:pt x="21581" y="9678"/>
                  </a:cubicBezTo>
                  <a:lnTo>
                    <a:pt x="21591" y="8623"/>
                  </a:lnTo>
                  <a:lnTo>
                    <a:pt x="21558" y="8680"/>
                  </a:lnTo>
                  <a:cubicBezTo>
                    <a:pt x="21547" y="7585"/>
                    <a:pt x="21588" y="7952"/>
                    <a:pt x="21566" y="6955"/>
                  </a:cubicBezTo>
                  <a:cubicBezTo>
                    <a:pt x="21538" y="7268"/>
                    <a:pt x="21540" y="7930"/>
                    <a:pt x="21519" y="8193"/>
                  </a:cubicBezTo>
                  <a:cubicBezTo>
                    <a:pt x="21511" y="7676"/>
                    <a:pt x="21529" y="7170"/>
                    <a:pt x="21537" y="6773"/>
                  </a:cubicBezTo>
                  <a:cubicBezTo>
                    <a:pt x="21539" y="6771"/>
                    <a:pt x="21540" y="6775"/>
                    <a:pt x="21541" y="6767"/>
                  </a:cubicBezTo>
                  <a:cubicBezTo>
                    <a:pt x="21541" y="6741"/>
                    <a:pt x="21541" y="6717"/>
                    <a:pt x="21541" y="6692"/>
                  </a:cubicBezTo>
                  <a:cubicBezTo>
                    <a:pt x="21540" y="6711"/>
                    <a:pt x="21539" y="6730"/>
                    <a:pt x="21538" y="6748"/>
                  </a:cubicBezTo>
                  <a:cubicBezTo>
                    <a:pt x="21539" y="6700"/>
                    <a:pt x="21540" y="6651"/>
                    <a:pt x="21540" y="6607"/>
                  </a:cubicBezTo>
                  <a:cubicBezTo>
                    <a:pt x="21540" y="6634"/>
                    <a:pt x="21540" y="6663"/>
                    <a:pt x="21541" y="6692"/>
                  </a:cubicBezTo>
                  <a:cubicBezTo>
                    <a:pt x="21547" y="6562"/>
                    <a:pt x="21554" y="6416"/>
                    <a:pt x="21559" y="6298"/>
                  </a:cubicBezTo>
                  <a:cubicBezTo>
                    <a:pt x="21542" y="6149"/>
                    <a:pt x="21539" y="6293"/>
                    <a:pt x="21540" y="6548"/>
                  </a:cubicBezTo>
                  <a:cubicBezTo>
                    <a:pt x="21533" y="6518"/>
                    <a:pt x="21527" y="6565"/>
                    <a:pt x="21521" y="6658"/>
                  </a:cubicBezTo>
                  <a:cubicBezTo>
                    <a:pt x="21517" y="6606"/>
                    <a:pt x="21514" y="6543"/>
                    <a:pt x="21511" y="6464"/>
                  </a:cubicBezTo>
                  <a:lnTo>
                    <a:pt x="21511" y="5696"/>
                  </a:lnTo>
                  <a:lnTo>
                    <a:pt x="21511" y="4650"/>
                  </a:lnTo>
                  <a:cubicBezTo>
                    <a:pt x="21544" y="4931"/>
                    <a:pt x="21502" y="6234"/>
                    <a:pt x="21536" y="6403"/>
                  </a:cubicBezTo>
                  <a:cubicBezTo>
                    <a:pt x="21534" y="5503"/>
                    <a:pt x="21568" y="4786"/>
                    <a:pt x="21593" y="4981"/>
                  </a:cubicBezTo>
                  <a:lnTo>
                    <a:pt x="21579" y="3986"/>
                  </a:lnTo>
                  <a:cubicBezTo>
                    <a:pt x="21563" y="3685"/>
                    <a:pt x="21532" y="4012"/>
                    <a:pt x="21511" y="4467"/>
                  </a:cubicBezTo>
                  <a:lnTo>
                    <a:pt x="21511" y="2790"/>
                  </a:lnTo>
                  <a:cubicBezTo>
                    <a:pt x="21511" y="1427"/>
                    <a:pt x="21077" y="321"/>
                    <a:pt x="20542" y="321"/>
                  </a:cubicBezTo>
                  <a:cubicBezTo>
                    <a:pt x="20542" y="321"/>
                    <a:pt x="17774" y="253"/>
                    <a:pt x="18180" y="297"/>
                  </a:cubicBezTo>
                  <a:cubicBezTo>
                    <a:pt x="18639" y="319"/>
                    <a:pt x="18979" y="291"/>
                    <a:pt x="19483" y="264"/>
                  </a:cubicBezTo>
                  <a:cubicBezTo>
                    <a:pt x="20128" y="276"/>
                    <a:pt x="20249" y="258"/>
                    <a:pt x="20136" y="228"/>
                  </a:cubicBezTo>
                  <a:cubicBezTo>
                    <a:pt x="20223" y="216"/>
                    <a:pt x="20356" y="199"/>
                    <a:pt x="20491" y="181"/>
                  </a:cubicBezTo>
                  <a:cubicBezTo>
                    <a:pt x="20605" y="164"/>
                    <a:pt x="20732" y="177"/>
                    <a:pt x="20820" y="239"/>
                  </a:cubicBezTo>
                  <a:cubicBezTo>
                    <a:pt x="20909" y="292"/>
                    <a:pt x="20966" y="352"/>
                    <a:pt x="20966" y="352"/>
                  </a:cubicBezTo>
                  <a:cubicBezTo>
                    <a:pt x="20922" y="321"/>
                    <a:pt x="20905" y="333"/>
                    <a:pt x="20876" y="320"/>
                  </a:cubicBezTo>
                  <a:cubicBezTo>
                    <a:pt x="20861" y="313"/>
                    <a:pt x="20842" y="305"/>
                    <a:pt x="20813" y="293"/>
                  </a:cubicBezTo>
                  <a:cubicBezTo>
                    <a:pt x="20785" y="281"/>
                    <a:pt x="20748" y="256"/>
                    <a:pt x="20693" y="243"/>
                  </a:cubicBezTo>
                  <a:cubicBezTo>
                    <a:pt x="20798" y="283"/>
                    <a:pt x="20876" y="356"/>
                    <a:pt x="20941" y="417"/>
                  </a:cubicBezTo>
                  <a:cubicBezTo>
                    <a:pt x="20973" y="453"/>
                    <a:pt x="21002" y="486"/>
                    <a:pt x="21030" y="517"/>
                  </a:cubicBezTo>
                  <a:cubicBezTo>
                    <a:pt x="21056" y="554"/>
                    <a:pt x="21081" y="588"/>
                    <a:pt x="21105" y="621"/>
                  </a:cubicBezTo>
                  <a:cubicBezTo>
                    <a:pt x="21199" y="769"/>
                    <a:pt x="21286" y="924"/>
                    <a:pt x="21389" y="1294"/>
                  </a:cubicBezTo>
                  <a:cubicBezTo>
                    <a:pt x="21401" y="1437"/>
                    <a:pt x="21317" y="1104"/>
                    <a:pt x="21210" y="868"/>
                  </a:cubicBezTo>
                  <a:cubicBezTo>
                    <a:pt x="21103" y="629"/>
                    <a:pt x="20987" y="484"/>
                    <a:pt x="21063" y="651"/>
                  </a:cubicBezTo>
                  <a:cubicBezTo>
                    <a:pt x="21166" y="809"/>
                    <a:pt x="21279" y="1065"/>
                    <a:pt x="21365" y="1362"/>
                  </a:cubicBezTo>
                  <a:cubicBezTo>
                    <a:pt x="21451" y="1660"/>
                    <a:pt x="21509" y="1990"/>
                    <a:pt x="21547" y="2230"/>
                  </a:cubicBezTo>
                  <a:cubicBezTo>
                    <a:pt x="21547" y="2230"/>
                    <a:pt x="21548" y="2246"/>
                    <a:pt x="21549" y="2273"/>
                  </a:cubicBezTo>
                  <a:cubicBezTo>
                    <a:pt x="21550" y="2301"/>
                    <a:pt x="21552" y="2340"/>
                    <a:pt x="21553" y="2387"/>
                  </a:cubicBezTo>
                  <a:cubicBezTo>
                    <a:pt x="21558" y="2481"/>
                    <a:pt x="21557" y="2606"/>
                    <a:pt x="21555" y="2731"/>
                  </a:cubicBezTo>
                  <a:cubicBezTo>
                    <a:pt x="21554" y="2855"/>
                    <a:pt x="21548" y="2970"/>
                    <a:pt x="21546" y="3060"/>
                  </a:cubicBezTo>
                  <a:cubicBezTo>
                    <a:pt x="21543" y="3149"/>
                    <a:pt x="21542" y="3208"/>
                    <a:pt x="21542" y="3208"/>
                  </a:cubicBezTo>
                  <a:lnTo>
                    <a:pt x="21589" y="2884"/>
                  </a:lnTo>
                  <a:cubicBezTo>
                    <a:pt x="21596" y="2692"/>
                    <a:pt x="21581" y="2471"/>
                    <a:pt x="21561" y="2294"/>
                  </a:cubicBezTo>
                  <a:cubicBezTo>
                    <a:pt x="21539" y="2112"/>
                    <a:pt x="21516" y="1958"/>
                    <a:pt x="21513" y="1825"/>
                  </a:cubicBezTo>
                  <a:cubicBezTo>
                    <a:pt x="21513" y="1754"/>
                    <a:pt x="21529" y="1815"/>
                    <a:pt x="21550" y="1931"/>
                  </a:cubicBezTo>
                  <a:cubicBezTo>
                    <a:pt x="21561" y="1988"/>
                    <a:pt x="21569" y="2063"/>
                    <a:pt x="21578" y="2139"/>
                  </a:cubicBezTo>
                  <a:cubicBezTo>
                    <a:pt x="21588" y="2215"/>
                    <a:pt x="21595" y="2296"/>
                    <a:pt x="21600" y="2370"/>
                  </a:cubicBezTo>
                  <a:cubicBezTo>
                    <a:pt x="21575" y="2041"/>
                    <a:pt x="21533" y="1576"/>
                    <a:pt x="21406" y="1116"/>
                  </a:cubicBezTo>
                  <a:cubicBezTo>
                    <a:pt x="21343" y="888"/>
                    <a:pt x="21262" y="661"/>
                    <a:pt x="21159" y="472"/>
                  </a:cubicBezTo>
                  <a:cubicBezTo>
                    <a:pt x="21056" y="285"/>
                    <a:pt x="20932" y="135"/>
                    <a:pt x="20797" y="58"/>
                  </a:cubicBezTo>
                  <a:cubicBezTo>
                    <a:pt x="20761" y="32"/>
                    <a:pt x="20727" y="26"/>
                    <a:pt x="20696" y="15"/>
                  </a:cubicBezTo>
                  <a:cubicBezTo>
                    <a:pt x="20665" y="3"/>
                    <a:pt x="20637" y="-1"/>
                    <a:pt x="20610" y="1"/>
                  </a:cubicBezTo>
                  <a:cubicBezTo>
                    <a:pt x="20584" y="1"/>
                    <a:pt x="20559" y="1"/>
                    <a:pt x="20538" y="4"/>
                  </a:cubicBezTo>
                  <a:cubicBezTo>
                    <a:pt x="20518" y="9"/>
                    <a:pt x="20500" y="14"/>
                    <a:pt x="20483" y="18"/>
                  </a:cubicBezTo>
                  <a:cubicBezTo>
                    <a:pt x="20417" y="38"/>
                    <a:pt x="20373" y="65"/>
                    <a:pt x="20335" y="93"/>
                  </a:cubicBezTo>
                  <a:cubicBezTo>
                    <a:pt x="20272" y="140"/>
                    <a:pt x="20220" y="189"/>
                    <a:pt x="20111" y="222"/>
                  </a:cubicBezTo>
                  <a:cubicBezTo>
                    <a:pt x="19897" y="174"/>
                    <a:pt x="19194" y="102"/>
                    <a:pt x="18984" y="66"/>
                  </a:cubicBezTo>
                  <a:cubicBezTo>
                    <a:pt x="19012" y="87"/>
                    <a:pt x="19045" y="112"/>
                    <a:pt x="19167" y="140"/>
                  </a:cubicBezTo>
                  <a:cubicBezTo>
                    <a:pt x="18923" y="117"/>
                    <a:pt x="18966" y="181"/>
                    <a:pt x="18901" y="203"/>
                  </a:cubicBezTo>
                  <a:cubicBezTo>
                    <a:pt x="18667" y="206"/>
                    <a:pt x="18691" y="120"/>
                    <a:pt x="18702" y="77"/>
                  </a:cubicBezTo>
                  <a:cubicBezTo>
                    <a:pt x="18271" y="51"/>
                    <a:pt x="18078" y="214"/>
                    <a:pt x="17756" y="160"/>
                  </a:cubicBezTo>
                  <a:lnTo>
                    <a:pt x="17870" y="227"/>
                  </a:lnTo>
                  <a:cubicBezTo>
                    <a:pt x="17426" y="244"/>
                    <a:pt x="16966" y="112"/>
                    <a:pt x="17169" y="72"/>
                  </a:cubicBezTo>
                  <a:cubicBezTo>
                    <a:pt x="17069" y="52"/>
                    <a:pt x="17433" y="259"/>
                    <a:pt x="17284" y="111"/>
                  </a:cubicBezTo>
                  <a:cubicBezTo>
                    <a:pt x="16835" y="101"/>
                    <a:pt x="16664" y="179"/>
                    <a:pt x="16207" y="142"/>
                  </a:cubicBezTo>
                  <a:lnTo>
                    <a:pt x="16221" y="118"/>
                  </a:lnTo>
                  <a:cubicBezTo>
                    <a:pt x="16137" y="222"/>
                    <a:pt x="15849" y="71"/>
                    <a:pt x="15511" y="178"/>
                  </a:cubicBezTo>
                  <a:lnTo>
                    <a:pt x="15752" y="201"/>
                  </a:lnTo>
                  <a:cubicBezTo>
                    <a:pt x="15740" y="244"/>
                    <a:pt x="15624" y="246"/>
                    <a:pt x="15460" y="253"/>
                  </a:cubicBezTo>
                  <a:cubicBezTo>
                    <a:pt x="15478" y="237"/>
                    <a:pt x="15478" y="237"/>
                    <a:pt x="15425" y="216"/>
                  </a:cubicBezTo>
                  <a:cubicBezTo>
                    <a:pt x="15380" y="286"/>
                    <a:pt x="14944" y="302"/>
                    <a:pt x="14824" y="321"/>
                  </a:cubicBezTo>
                  <a:lnTo>
                    <a:pt x="13872" y="321"/>
                  </a:lnTo>
                  <a:lnTo>
                    <a:pt x="13633" y="204"/>
                  </a:lnTo>
                  <a:cubicBezTo>
                    <a:pt x="13776" y="213"/>
                    <a:pt x="13913" y="195"/>
                    <a:pt x="13901" y="237"/>
                  </a:cubicBezTo>
                  <a:cubicBezTo>
                    <a:pt x="14076" y="187"/>
                    <a:pt x="13996" y="156"/>
                    <a:pt x="13891" y="115"/>
                  </a:cubicBezTo>
                  <a:cubicBezTo>
                    <a:pt x="14261" y="94"/>
                    <a:pt x="14322" y="141"/>
                    <a:pt x="14608" y="62"/>
                  </a:cubicBezTo>
                  <a:cubicBezTo>
                    <a:pt x="13992" y="-36"/>
                    <a:pt x="14087" y="144"/>
                    <a:pt x="13382" y="58"/>
                  </a:cubicBezTo>
                  <a:lnTo>
                    <a:pt x="13188" y="220"/>
                  </a:lnTo>
                  <a:cubicBezTo>
                    <a:pt x="12901" y="203"/>
                    <a:pt x="13266" y="155"/>
                    <a:pt x="12997" y="122"/>
                  </a:cubicBezTo>
                  <a:cubicBezTo>
                    <a:pt x="12705" y="174"/>
                    <a:pt x="13332" y="229"/>
                    <a:pt x="13046" y="308"/>
                  </a:cubicBezTo>
                  <a:cubicBezTo>
                    <a:pt x="12931" y="278"/>
                    <a:pt x="12769" y="301"/>
                    <a:pt x="12637" y="321"/>
                  </a:cubicBezTo>
                  <a:lnTo>
                    <a:pt x="12508" y="321"/>
                  </a:lnTo>
                  <a:cubicBezTo>
                    <a:pt x="12576" y="272"/>
                    <a:pt x="12514" y="195"/>
                    <a:pt x="12470" y="177"/>
                  </a:cubicBezTo>
                  <a:cubicBezTo>
                    <a:pt x="12359" y="205"/>
                    <a:pt x="12111" y="155"/>
                    <a:pt x="11921" y="152"/>
                  </a:cubicBezTo>
                  <a:cubicBezTo>
                    <a:pt x="12385" y="215"/>
                    <a:pt x="11530" y="190"/>
                    <a:pt x="11950" y="258"/>
                  </a:cubicBezTo>
                  <a:cubicBezTo>
                    <a:pt x="11936" y="285"/>
                    <a:pt x="11840" y="308"/>
                    <a:pt x="11723" y="321"/>
                  </a:cubicBezTo>
                  <a:lnTo>
                    <a:pt x="11338" y="321"/>
                  </a:lnTo>
                  <a:cubicBezTo>
                    <a:pt x="11327" y="319"/>
                    <a:pt x="11314" y="318"/>
                    <a:pt x="11304" y="316"/>
                  </a:cubicBezTo>
                  <a:cubicBezTo>
                    <a:pt x="11317" y="273"/>
                    <a:pt x="11461" y="282"/>
                    <a:pt x="11579" y="280"/>
                  </a:cubicBezTo>
                  <a:cubicBezTo>
                    <a:pt x="11674" y="199"/>
                    <a:pt x="11284" y="236"/>
                    <a:pt x="11217" y="162"/>
                  </a:cubicBezTo>
                  <a:cubicBezTo>
                    <a:pt x="10918" y="238"/>
                    <a:pt x="10176" y="260"/>
                    <a:pt x="9849" y="321"/>
                  </a:cubicBezTo>
                  <a:lnTo>
                    <a:pt x="9564" y="321"/>
                  </a:lnTo>
                  <a:cubicBezTo>
                    <a:pt x="9525" y="295"/>
                    <a:pt x="9497" y="270"/>
                    <a:pt x="9542" y="244"/>
                  </a:cubicBezTo>
                  <a:cubicBezTo>
                    <a:pt x="9365" y="233"/>
                    <a:pt x="9309" y="279"/>
                    <a:pt x="9224" y="321"/>
                  </a:cubicBezTo>
                  <a:lnTo>
                    <a:pt x="8425" y="321"/>
                  </a:lnTo>
                  <a:cubicBezTo>
                    <a:pt x="8384" y="269"/>
                    <a:pt x="7932" y="225"/>
                    <a:pt x="7850" y="176"/>
                  </a:cubicBezTo>
                  <a:cubicBezTo>
                    <a:pt x="7135" y="325"/>
                    <a:pt x="7130" y="31"/>
                    <a:pt x="6443" y="93"/>
                  </a:cubicBezTo>
                  <a:cubicBezTo>
                    <a:pt x="6018" y="140"/>
                    <a:pt x="6489" y="168"/>
                    <a:pt x="6462" y="210"/>
                  </a:cubicBezTo>
                  <a:cubicBezTo>
                    <a:pt x="6227" y="209"/>
                    <a:pt x="5989" y="262"/>
                    <a:pt x="5803" y="230"/>
                  </a:cubicBezTo>
                  <a:cubicBezTo>
                    <a:pt x="5829" y="187"/>
                    <a:pt x="5970" y="172"/>
                    <a:pt x="6112" y="183"/>
                  </a:cubicBezTo>
                  <a:cubicBezTo>
                    <a:pt x="6020" y="86"/>
                    <a:pt x="5851" y="198"/>
                    <a:pt x="5597" y="133"/>
                  </a:cubicBezTo>
                  <a:cubicBezTo>
                    <a:pt x="5619" y="144"/>
                    <a:pt x="5711" y="160"/>
                    <a:pt x="5640" y="181"/>
                  </a:cubicBezTo>
                  <a:cubicBezTo>
                    <a:pt x="5007" y="159"/>
                    <a:pt x="5284" y="260"/>
                    <a:pt x="4462" y="205"/>
                  </a:cubicBezTo>
                  <a:cubicBezTo>
                    <a:pt x="4343" y="231"/>
                    <a:pt x="4226" y="231"/>
                    <a:pt x="4246" y="295"/>
                  </a:cubicBezTo>
                  <a:cubicBezTo>
                    <a:pt x="3779" y="214"/>
                    <a:pt x="4015" y="215"/>
                    <a:pt x="3454" y="144"/>
                  </a:cubicBezTo>
                  <a:cubicBezTo>
                    <a:pt x="3473" y="177"/>
                    <a:pt x="3622" y="249"/>
                    <a:pt x="3650" y="321"/>
                  </a:cubicBezTo>
                  <a:lnTo>
                    <a:pt x="3449" y="321"/>
                  </a:lnTo>
                  <a:cubicBezTo>
                    <a:pt x="2857" y="258"/>
                    <a:pt x="2797" y="355"/>
                    <a:pt x="2340" y="279"/>
                  </a:cubicBezTo>
                  <a:cubicBezTo>
                    <a:pt x="2397" y="274"/>
                    <a:pt x="2464" y="254"/>
                    <a:pt x="2601" y="265"/>
                  </a:cubicBezTo>
                  <a:cubicBezTo>
                    <a:pt x="2535" y="153"/>
                    <a:pt x="2176" y="285"/>
                    <a:pt x="1895" y="263"/>
                  </a:cubicBezTo>
                  <a:lnTo>
                    <a:pt x="1923" y="167"/>
                  </a:lnTo>
                  <a:cubicBezTo>
                    <a:pt x="1793" y="177"/>
                    <a:pt x="1616" y="190"/>
                    <a:pt x="1430" y="203"/>
                  </a:cubicBezTo>
                  <a:cubicBezTo>
                    <a:pt x="1338" y="208"/>
                    <a:pt x="1243" y="209"/>
                    <a:pt x="1151" y="206"/>
                  </a:cubicBezTo>
                  <a:cubicBezTo>
                    <a:pt x="1105" y="203"/>
                    <a:pt x="1059" y="200"/>
                    <a:pt x="1015" y="197"/>
                  </a:cubicBezTo>
                  <a:cubicBezTo>
                    <a:pt x="969" y="199"/>
                    <a:pt x="923" y="192"/>
                    <a:pt x="880" y="205"/>
                  </a:cubicBezTo>
                  <a:cubicBezTo>
                    <a:pt x="880" y="205"/>
                    <a:pt x="899" y="185"/>
                    <a:pt x="918" y="166"/>
                  </a:cubicBezTo>
                  <a:cubicBezTo>
                    <a:pt x="937" y="151"/>
                    <a:pt x="957" y="136"/>
                    <a:pt x="957" y="136"/>
                  </a:cubicBezTo>
                  <a:cubicBezTo>
                    <a:pt x="778" y="177"/>
                    <a:pt x="599" y="353"/>
                    <a:pt x="448" y="627"/>
                  </a:cubicBezTo>
                  <a:cubicBezTo>
                    <a:pt x="372" y="765"/>
                    <a:pt x="305" y="933"/>
                    <a:pt x="245" y="1115"/>
                  </a:cubicBezTo>
                  <a:cubicBezTo>
                    <a:pt x="188" y="1302"/>
                    <a:pt x="139" y="1505"/>
                    <a:pt x="103" y="1720"/>
                  </a:cubicBezTo>
                  <a:cubicBezTo>
                    <a:pt x="69" y="1937"/>
                    <a:pt x="41" y="2160"/>
                    <a:pt x="31" y="2388"/>
                  </a:cubicBezTo>
                  <a:cubicBezTo>
                    <a:pt x="23" y="2500"/>
                    <a:pt x="25" y="2614"/>
                    <a:pt x="22" y="2726"/>
                  </a:cubicBezTo>
                  <a:cubicBezTo>
                    <a:pt x="22" y="2832"/>
                    <a:pt x="22" y="2937"/>
                    <a:pt x="22" y="3041"/>
                  </a:cubicBezTo>
                  <a:cubicBezTo>
                    <a:pt x="23" y="3455"/>
                    <a:pt x="25" y="3848"/>
                    <a:pt x="29" y="4208"/>
                  </a:cubicBezTo>
                  <a:lnTo>
                    <a:pt x="5" y="4983"/>
                  </a:lnTo>
                  <a:cubicBezTo>
                    <a:pt x="34" y="6968"/>
                    <a:pt x="19" y="3012"/>
                    <a:pt x="75" y="4463"/>
                  </a:cubicBezTo>
                  <a:cubicBezTo>
                    <a:pt x="28" y="4610"/>
                    <a:pt x="54" y="5024"/>
                    <a:pt x="68" y="5618"/>
                  </a:cubicBezTo>
                  <a:cubicBezTo>
                    <a:pt x="60" y="5617"/>
                    <a:pt x="52" y="5616"/>
                    <a:pt x="43" y="5615"/>
                  </a:cubicBezTo>
                  <a:cubicBezTo>
                    <a:pt x="41" y="5723"/>
                    <a:pt x="38" y="5833"/>
                    <a:pt x="36" y="5943"/>
                  </a:cubicBezTo>
                  <a:cubicBezTo>
                    <a:pt x="32" y="5941"/>
                    <a:pt x="29" y="5974"/>
                    <a:pt x="24" y="6067"/>
                  </a:cubicBezTo>
                  <a:cubicBezTo>
                    <a:pt x="27" y="6092"/>
                    <a:pt x="28" y="6124"/>
                    <a:pt x="31" y="6152"/>
                  </a:cubicBezTo>
                  <a:cubicBezTo>
                    <a:pt x="27" y="6296"/>
                    <a:pt x="24" y="6441"/>
                    <a:pt x="20" y="6595"/>
                  </a:cubicBezTo>
                  <a:cubicBezTo>
                    <a:pt x="19" y="6620"/>
                    <a:pt x="19" y="6648"/>
                    <a:pt x="18" y="6673"/>
                  </a:cubicBezTo>
                  <a:cubicBezTo>
                    <a:pt x="16" y="6616"/>
                    <a:pt x="15" y="6671"/>
                    <a:pt x="16" y="6774"/>
                  </a:cubicBezTo>
                  <a:cubicBezTo>
                    <a:pt x="10" y="7048"/>
                    <a:pt x="4" y="7339"/>
                    <a:pt x="0" y="7675"/>
                  </a:cubicBezTo>
                  <a:cubicBezTo>
                    <a:pt x="14" y="7728"/>
                    <a:pt x="55" y="8703"/>
                    <a:pt x="75" y="8616"/>
                  </a:cubicBezTo>
                  <a:lnTo>
                    <a:pt x="75" y="10299"/>
                  </a:lnTo>
                  <a:cubicBezTo>
                    <a:pt x="63" y="10349"/>
                    <a:pt x="53" y="10355"/>
                    <a:pt x="53" y="9847"/>
                  </a:cubicBezTo>
                  <a:cubicBezTo>
                    <a:pt x="48" y="10300"/>
                    <a:pt x="45" y="10914"/>
                    <a:pt x="64" y="11255"/>
                  </a:cubicBezTo>
                  <a:lnTo>
                    <a:pt x="2" y="13372"/>
                  </a:lnTo>
                  <a:cubicBezTo>
                    <a:pt x="40" y="13000"/>
                    <a:pt x="11" y="14389"/>
                    <a:pt x="44" y="14259"/>
                  </a:cubicBezTo>
                  <a:cubicBezTo>
                    <a:pt x="34" y="14859"/>
                    <a:pt x="59" y="15212"/>
                    <a:pt x="24" y="15461"/>
                  </a:cubicBezTo>
                  <a:cubicBezTo>
                    <a:pt x="55" y="16053"/>
                    <a:pt x="42" y="14376"/>
                    <a:pt x="70" y="14909"/>
                  </a:cubicBezTo>
                  <a:cubicBezTo>
                    <a:pt x="97" y="16040"/>
                    <a:pt x="5" y="16846"/>
                    <a:pt x="75" y="17065"/>
                  </a:cubicBezTo>
                  <a:cubicBezTo>
                    <a:pt x="19" y="18516"/>
                    <a:pt x="34" y="14560"/>
                    <a:pt x="5" y="16545"/>
                  </a:cubicBezTo>
                  <a:lnTo>
                    <a:pt x="29" y="17320"/>
                  </a:lnTo>
                  <a:cubicBezTo>
                    <a:pt x="25" y="17680"/>
                    <a:pt x="23" y="18073"/>
                    <a:pt x="22" y="18487"/>
                  </a:cubicBezTo>
                  <a:cubicBezTo>
                    <a:pt x="22" y="18591"/>
                    <a:pt x="22" y="18696"/>
                    <a:pt x="22" y="18802"/>
                  </a:cubicBezTo>
                  <a:cubicBezTo>
                    <a:pt x="25" y="18914"/>
                    <a:pt x="23" y="19028"/>
                    <a:pt x="31" y="19140"/>
                  </a:cubicBezTo>
                  <a:cubicBezTo>
                    <a:pt x="41" y="19368"/>
                    <a:pt x="69" y="19591"/>
                    <a:pt x="103" y="19808"/>
                  </a:cubicBezTo>
                  <a:cubicBezTo>
                    <a:pt x="139" y="20023"/>
                    <a:pt x="188" y="20226"/>
                    <a:pt x="245" y="20413"/>
                  </a:cubicBezTo>
                  <a:cubicBezTo>
                    <a:pt x="305" y="20595"/>
                    <a:pt x="372" y="20763"/>
                    <a:pt x="448" y="20901"/>
                  </a:cubicBezTo>
                  <a:cubicBezTo>
                    <a:pt x="599" y="21175"/>
                    <a:pt x="778" y="21351"/>
                    <a:pt x="957" y="21392"/>
                  </a:cubicBezTo>
                  <a:cubicBezTo>
                    <a:pt x="957" y="21392"/>
                    <a:pt x="937" y="21377"/>
                    <a:pt x="918" y="21362"/>
                  </a:cubicBezTo>
                  <a:cubicBezTo>
                    <a:pt x="899" y="21343"/>
                    <a:pt x="880" y="21323"/>
                    <a:pt x="880" y="21323"/>
                  </a:cubicBezTo>
                  <a:cubicBezTo>
                    <a:pt x="923" y="21336"/>
                    <a:pt x="969" y="21329"/>
                    <a:pt x="1015" y="21331"/>
                  </a:cubicBezTo>
                  <a:cubicBezTo>
                    <a:pt x="1059" y="21328"/>
                    <a:pt x="1105" y="21325"/>
                    <a:pt x="1151" y="21322"/>
                  </a:cubicBezTo>
                  <a:cubicBezTo>
                    <a:pt x="1243" y="21319"/>
                    <a:pt x="1338" y="21320"/>
                    <a:pt x="1430" y="21325"/>
                  </a:cubicBezTo>
                  <a:cubicBezTo>
                    <a:pt x="1616" y="21338"/>
                    <a:pt x="1793" y="21351"/>
                    <a:pt x="1923" y="21361"/>
                  </a:cubicBezTo>
                  <a:lnTo>
                    <a:pt x="1895" y="21265"/>
                  </a:lnTo>
                  <a:cubicBezTo>
                    <a:pt x="2176" y="21243"/>
                    <a:pt x="2535" y="21375"/>
                    <a:pt x="2601" y="21263"/>
                  </a:cubicBezTo>
                  <a:cubicBezTo>
                    <a:pt x="2464" y="21274"/>
                    <a:pt x="2397" y="21254"/>
                    <a:pt x="2340" y="21249"/>
                  </a:cubicBezTo>
                  <a:cubicBezTo>
                    <a:pt x="2797" y="21173"/>
                    <a:pt x="2857" y="21270"/>
                    <a:pt x="3449" y="21207"/>
                  </a:cubicBezTo>
                  <a:lnTo>
                    <a:pt x="3650" y="21207"/>
                  </a:lnTo>
                  <a:cubicBezTo>
                    <a:pt x="3622" y="21279"/>
                    <a:pt x="3473" y="21351"/>
                    <a:pt x="3454" y="21384"/>
                  </a:cubicBezTo>
                  <a:cubicBezTo>
                    <a:pt x="4015" y="21313"/>
                    <a:pt x="3779" y="21314"/>
                    <a:pt x="4246" y="21233"/>
                  </a:cubicBezTo>
                  <a:cubicBezTo>
                    <a:pt x="4226" y="21297"/>
                    <a:pt x="4343" y="21297"/>
                    <a:pt x="4462" y="21323"/>
                  </a:cubicBezTo>
                  <a:cubicBezTo>
                    <a:pt x="5284" y="21268"/>
                    <a:pt x="5007" y="21369"/>
                    <a:pt x="5640" y="21347"/>
                  </a:cubicBezTo>
                  <a:cubicBezTo>
                    <a:pt x="5711" y="21368"/>
                    <a:pt x="5619" y="21384"/>
                    <a:pt x="5597" y="21395"/>
                  </a:cubicBezTo>
                  <a:cubicBezTo>
                    <a:pt x="5851" y="21330"/>
                    <a:pt x="6020" y="21442"/>
                    <a:pt x="6112" y="21345"/>
                  </a:cubicBezTo>
                  <a:cubicBezTo>
                    <a:pt x="5970" y="21356"/>
                    <a:pt x="5829" y="21341"/>
                    <a:pt x="5803" y="21298"/>
                  </a:cubicBezTo>
                  <a:cubicBezTo>
                    <a:pt x="5989" y="21266"/>
                    <a:pt x="6227" y="21319"/>
                    <a:pt x="6462" y="21318"/>
                  </a:cubicBezTo>
                  <a:cubicBezTo>
                    <a:pt x="6489" y="21360"/>
                    <a:pt x="6018" y="21388"/>
                    <a:pt x="6443" y="21435"/>
                  </a:cubicBezTo>
                  <a:cubicBezTo>
                    <a:pt x="7130" y="21497"/>
                    <a:pt x="7135" y="21203"/>
                    <a:pt x="7850" y="21352"/>
                  </a:cubicBezTo>
                  <a:cubicBezTo>
                    <a:pt x="7932" y="21303"/>
                    <a:pt x="8384" y="21259"/>
                    <a:pt x="8425" y="21207"/>
                  </a:cubicBezTo>
                  <a:lnTo>
                    <a:pt x="9224" y="21207"/>
                  </a:lnTo>
                  <a:cubicBezTo>
                    <a:pt x="9309" y="21249"/>
                    <a:pt x="9365" y="21295"/>
                    <a:pt x="9542" y="21284"/>
                  </a:cubicBezTo>
                  <a:cubicBezTo>
                    <a:pt x="9497" y="21258"/>
                    <a:pt x="9525" y="21233"/>
                    <a:pt x="9564" y="21207"/>
                  </a:cubicBezTo>
                  <a:lnTo>
                    <a:pt x="9849" y="21207"/>
                  </a:lnTo>
                  <a:cubicBezTo>
                    <a:pt x="10176" y="21268"/>
                    <a:pt x="10918" y="21290"/>
                    <a:pt x="11217" y="21366"/>
                  </a:cubicBezTo>
                  <a:cubicBezTo>
                    <a:pt x="11284" y="21292"/>
                    <a:pt x="11674" y="21329"/>
                    <a:pt x="11579" y="21248"/>
                  </a:cubicBezTo>
                  <a:cubicBezTo>
                    <a:pt x="11461" y="21246"/>
                    <a:pt x="11317" y="21255"/>
                    <a:pt x="11304" y="21212"/>
                  </a:cubicBezTo>
                  <a:cubicBezTo>
                    <a:pt x="11314" y="21210"/>
                    <a:pt x="11327" y="21209"/>
                    <a:pt x="11338" y="21207"/>
                  </a:cubicBezTo>
                  <a:lnTo>
                    <a:pt x="11723" y="21207"/>
                  </a:lnTo>
                  <a:cubicBezTo>
                    <a:pt x="11840" y="21220"/>
                    <a:pt x="11936" y="21243"/>
                    <a:pt x="11950" y="21270"/>
                  </a:cubicBezTo>
                  <a:cubicBezTo>
                    <a:pt x="11530" y="21338"/>
                    <a:pt x="12385" y="21313"/>
                    <a:pt x="11921" y="21376"/>
                  </a:cubicBezTo>
                  <a:cubicBezTo>
                    <a:pt x="12111" y="21373"/>
                    <a:pt x="12359" y="21323"/>
                    <a:pt x="12470" y="21351"/>
                  </a:cubicBezTo>
                  <a:cubicBezTo>
                    <a:pt x="12514" y="21333"/>
                    <a:pt x="12576" y="21256"/>
                    <a:pt x="12508" y="21207"/>
                  </a:cubicBezTo>
                  <a:lnTo>
                    <a:pt x="12637" y="21207"/>
                  </a:lnTo>
                  <a:cubicBezTo>
                    <a:pt x="12769" y="21227"/>
                    <a:pt x="12931" y="21250"/>
                    <a:pt x="13046" y="21220"/>
                  </a:cubicBezTo>
                  <a:cubicBezTo>
                    <a:pt x="13332" y="21299"/>
                    <a:pt x="12705" y="21354"/>
                    <a:pt x="12997" y="21406"/>
                  </a:cubicBezTo>
                  <a:cubicBezTo>
                    <a:pt x="13266" y="21373"/>
                    <a:pt x="12901" y="21325"/>
                    <a:pt x="13188" y="21308"/>
                  </a:cubicBezTo>
                  <a:lnTo>
                    <a:pt x="13382" y="21470"/>
                  </a:lnTo>
                  <a:cubicBezTo>
                    <a:pt x="14087" y="21384"/>
                    <a:pt x="13992" y="21564"/>
                    <a:pt x="14608" y="21466"/>
                  </a:cubicBezTo>
                  <a:cubicBezTo>
                    <a:pt x="14322" y="21387"/>
                    <a:pt x="14261" y="21434"/>
                    <a:pt x="13891" y="21413"/>
                  </a:cubicBezTo>
                  <a:cubicBezTo>
                    <a:pt x="13996" y="21372"/>
                    <a:pt x="14076" y="21341"/>
                    <a:pt x="13901" y="21291"/>
                  </a:cubicBezTo>
                  <a:cubicBezTo>
                    <a:pt x="13913" y="21333"/>
                    <a:pt x="13776" y="21315"/>
                    <a:pt x="13633" y="21324"/>
                  </a:cubicBezTo>
                  <a:lnTo>
                    <a:pt x="13872" y="21207"/>
                  </a:lnTo>
                  <a:lnTo>
                    <a:pt x="14824" y="21207"/>
                  </a:lnTo>
                  <a:cubicBezTo>
                    <a:pt x="14944" y="21226"/>
                    <a:pt x="15380" y="21242"/>
                    <a:pt x="15425" y="21312"/>
                  </a:cubicBezTo>
                  <a:cubicBezTo>
                    <a:pt x="15478" y="21291"/>
                    <a:pt x="15478" y="21291"/>
                    <a:pt x="15460" y="21275"/>
                  </a:cubicBezTo>
                  <a:cubicBezTo>
                    <a:pt x="15624" y="21282"/>
                    <a:pt x="15740" y="21284"/>
                    <a:pt x="15752" y="21327"/>
                  </a:cubicBezTo>
                  <a:lnTo>
                    <a:pt x="15511" y="21350"/>
                  </a:lnTo>
                  <a:cubicBezTo>
                    <a:pt x="15849" y="21457"/>
                    <a:pt x="16137" y="21306"/>
                    <a:pt x="16221" y="21410"/>
                  </a:cubicBezTo>
                  <a:lnTo>
                    <a:pt x="16207" y="21386"/>
                  </a:lnTo>
                  <a:cubicBezTo>
                    <a:pt x="16664" y="21349"/>
                    <a:pt x="16835" y="21427"/>
                    <a:pt x="17284" y="21417"/>
                  </a:cubicBezTo>
                  <a:cubicBezTo>
                    <a:pt x="17433" y="21269"/>
                    <a:pt x="17069" y="21476"/>
                    <a:pt x="17169" y="21456"/>
                  </a:cubicBezTo>
                  <a:cubicBezTo>
                    <a:pt x="16966" y="21416"/>
                    <a:pt x="17426" y="21284"/>
                    <a:pt x="17870" y="21301"/>
                  </a:cubicBezTo>
                  <a:lnTo>
                    <a:pt x="17756" y="21368"/>
                  </a:lnTo>
                  <a:cubicBezTo>
                    <a:pt x="18078" y="21314"/>
                    <a:pt x="18271" y="21477"/>
                    <a:pt x="18702" y="21451"/>
                  </a:cubicBezTo>
                  <a:cubicBezTo>
                    <a:pt x="18691" y="21408"/>
                    <a:pt x="18667" y="21322"/>
                    <a:pt x="18901" y="21325"/>
                  </a:cubicBezTo>
                  <a:cubicBezTo>
                    <a:pt x="18966" y="21347"/>
                    <a:pt x="18923" y="21411"/>
                    <a:pt x="19167" y="21388"/>
                  </a:cubicBezTo>
                  <a:cubicBezTo>
                    <a:pt x="19045" y="21416"/>
                    <a:pt x="19012" y="21441"/>
                    <a:pt x="18984" y="21462"/>
                  </a:cubicBezTo>
                  <a:cubicBezTo>
                    <a:pt x="19194" y="21426"/>
                    <a:pt x="19897" y="21354"/>
                    <a:pt x="20111" y="21306"/>
                  </a:cubicBezTo>
                  <a:cubicBezTo>
                    <a:pt x="20220" y="21339"/>
                    <a:pt x="20272" y="21388"/>
                    <a:pt x="20335" y="21435"/>
                  </a:cubicBezTo>
                  <a:cubicBezTo>
                    <a:pt x="20373" y="21463"/>
                    <a:pt x="20417" y="21490"/>
                    <a:pt x="20483" y="21510"/>
                  </a:cubicBezTo>
                  <a:cubicBezTo>
                    <a:pt x="20500" y="21514"/>
                    <a:pt x="20518" y="21519"/>
                    <a:pt x="20538" y="21524"/>
                  </a:cubicBezTo>
                  <a:cubicBezTo>
                    <a:pt x="20559" y="21527"/>
                    <a:pt x="20584" y="21527"/>
                    <a:pt x="20610" y="21527"/>
                  </a:cubicBezTo>
                  <a:cubicBezTo>
                    <a:pt x="20637" y="21529"/>
                    <a:pt x="20665" y="21525"/>
                    <a:pt x="20696" y="21513"/>
                  </a:cubicBezTo>
                  <a:cubicBezTo>
                    <a:pt x="20727" y="21502"/>
                    <a:pt x="20761" y="21496"/>
                    <a:pt x="20797" y="21470"/>
                  </a:cubicBezTo>
                  <a:cubicBezTo>
                    <a:pt x="20932" y="21393"/>
                    <a:pt x="21056" y="21243"/>
                    <a:pt x="21159" y="21056"/>
                  </a:cubicBezTo>
                  <a:cubicBezTo>
                    <a:pt x="21262" y="20867"/>
                    <a:pt x="21343" y="20640"/>
                    <a:pt x="21406" y="20412"/>
                  </a:cubicBezTo>
                  <a:cubicBezTo>
                    <a:pt x="21533" y="19952"/>
                    <a:pt x="21575" y="19487"/>
                    <a:pt x="21600" y="19158"/>
                  </a:cubicBezTo>
                  <a:cubicBezTo>
                    <a:pt x="21595" y="19232"/>
                    <a:pt x="21588" y="19313"/>
                    <a:pt x="21578" y="19389"/>
                  </a:cubicBezTo>
                  <a:cubicBezTo>
                    <a:pt x="21569" y="19465"/>
                    <a:pt x="21561" y="19540"/>
                    <a:pt x="21550" y="19597"/>
                  </a:cubicBezTo>
                  <a:cubicBezTo>
                    <a:pt x="21529" y="19713"/>
                    <a:pt x="21513" y="19774"/>
                    <a:pt x="21513" y="19703"/>
                  </a:cubicBezTo>
                  <a:close/>
                  <a:moveTo>
                    <a:pt x="21513" y="19703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699" dirty="0"/>
            </a:p>
          </p:txBody>
        </p:sp>
        <p:sp>
          <p:nvSpPr>
            <p:cNvPr id="13" name="AutoShape 146"/>
            <p:cNvSpPr>
              <a:spLocks/>
            </p:cNvSpPr>
            <p:nvPr/>
          </p:nvSpPr>
          <p:spPr bwMode="auto">
            <a:xfrm>
              <a:off x="5749874" y="1938773"/>
              <a:ext cx="3442019" cy="2653892"/>
            </a:xfrm>
            <a:custGeom>
              <a:avLst/>
              <a:gdLst/>
              <a:ahLst/>
              <a:cxnLst/>
              <a:rect l="0" t="0" r="r" b="b"/>
              <a:pathLst>
                <a:path w="21600" h="21527">
                  <a:moveTo>
                    <a:pt x="17241" y="213"/>
                  </a:moveTo>
                  <a:lnTo>
                    <a:pt x="17163" y="321"/>
                  </a:lnTo>
                  <a:lnTo>
                    <a:pt x="16838" y="321"/>
                  </a:lnTo>
                  <a:cubicBezTo>
                    <a:pt x="16884" y="272"/>
                    <a:pt x="16810" y="219"/>
                    <a:pt x="17241" y="213"/>
                  </a:cubicBezTo>
                  <a:close/>
                  <a:moveTo>
                    <a:pt x="15531" y="258"/>
                  </a:moveTo>
                  <a:cubicBezTo>
                    <a:pt x="15472" y="278"/>
                    <a:pt x="15448" y="302"/>
                    <a:pt x="15419" y="321"/>
                  </a:cubicBezTo>
                  <a:lnTo>
                    <a:pt x="14991" y="321"/>
                  </a:lnTo>
                  <a:cubicBezTo>
                    <a:pt x="15163" y="307"/>
                    <a:pt x="15350" y="272"/>
                    <a:pt x="15531" y="258"/>
                  </a:cubicBezTo>
                  <a:close/>
                  <a:moveTo>
                    <a:pt x="10708" y="321"/>
                  </a:moveTo>
                  <a:lnTo>
                    <a:pt x="10194" y="321"/>
                  </a:lnTo>
                  <a:cubicBezTo>
                    <a:pt x="10217" y="315"/>
                    <a:pt x="10235" y="309"/>
                    <a:pt x="10242" y="303"/>
                  </a:cubicBezTo>
                  <a:cubicBezTo>
                    <a:pt x="10414" y="329"/>
                    <a:pt x="10695" y="288"/>
                    <a:pt x="10708" y="321"/>
                  </a:cubicBezTo>
                  <a:close/>
                  <a:moveTo>
                    <a:pt x="7511" y="233"/>
                  </a:moveTo>
                  <a:cubicBezTo>
                    <a:pt x="7451" y="254"/>
                    <a:pt x="7487" y="287"/>
                    <a:pt x="7508" y="321"/>
                  </a:cubicBezTo>
                  <a:lnTo>
                    <a:pt x="5581" y="321"/>
                  </a:lnTo>
                  <a:lnTo>
                    <a:pt x="5563" y="309"/>
                  </a:lnTo>
                  <a:cubicBezTo>
                    <a:pt x="6244" y="353"/>
                    <a:pt x="6702" y="130"/>
                    <a:pt x="7305" y="303"/>
                  </a:cubicBezTo>
                  <a:cubicBezTo>
                    <a:pt x="7305" y="303"/>
                    <a:pt x="7511" y="233"/>
                    <a:pt x="7511" y="233"/>
                  </a:cubicBezTo>
                  <a:close/>
                  <a:moveTo>
                    <a:pt x="858" y="364"/>
                  </a:moveTo>
                  <a:cubicBezTo>
                    <a:pt x="842" y="372"/>
                    <a:pt x="826" y="380"/>
                    <a:pt x="810" y="390"/>
                  </a:cubicBezTo>
                  <a:cubicBezTo>
                    <a:pt x="818" y="380"/>
                    <a:pt x="822" y="374"/>
                    <a:pt x="834" y="362"/>
                  </a:cubicBezTo>
                  <a:cubicBezTo>
                    <a:pt x="834" y="362"/>
                    <a:pt x="845" y="363"/>
                    <a:pt x="858" y="364"/>
                  </a:cubicBezTo>
                  <a:close/>
                  <a:moveTo>
                    <a:pt x="345" y="1057"/>
                  </a:moveTo>
                  <a:cubicBezTo>
                    <a:pt x="309" y="1151"/>
                    <a:pt x="276" y="1252"/>
                    <a:pt x="246" y="1360"/>
                  </a:cubicBezTo>
                  <a:cubicBezTo>
                    <a:pt x="246" y="1357"/>
                    <a:pt x="247" y="1347"/>
                    <a:pt x="253" y="1319"/>
                  </a:cubicBezTo>
                  <a:cubicBezTo>
                    <a:pt x="281" y="1215"/>
                    <a:pt x="313" y="1136"/>
                    <a:pt x="345" y="1057"/>
                  </a:cubicBezTo>
                  <a:close/>
                  <a:moveTo>
                    <a:pt x="204" y="1546"/>
                  </a:moveTo>
                  <a:cubicBezTo>
                    <a:pt x="194" y="1588"/>
                    <a:pt x="185" y="1631"/>
                    <a:pt x="176" y="1675"/>
                  </a:cubicBezTo>
                  <a:cubicBezTo>
                    <a:pt x="181" y="1639"/>
                    <a:pt x="187" y="1599"/>
                    <a:pt x="189" y="1571"/>
                  </a:cubicBezTo>
                  <a:cubicBezTo>
                    <a:pt x="194" y="1566"/>
                    <a:pt x="199" y="1555"/>
                    <a:pt x="204" y="1546"/>
                  </a:cubicBezTo>
                  <a:close/>
                  <a:moveTo>
                    <a:pt x="176" y="19853"/>
                  </a:moveTo>
                  <a:cubicBezTo>
                    <a:pt x="185" y="19897"/>
                    <a:pt x="194" y="19940"/>
                    <a:pt x="204" y="19982"/>
                  </a:cubicBezTo>
                  <a:cubicBezTo>
                    <a:pt x="199" y="19973"/>
                    <a:pt x="194" y="19962"/>
                    <a:pt x="189" y="19957"/>
                  </a:cubicBezTo>
                  <a:cubicBezTo>
                    <a:pt x="187" y="19929"/>
                    <a:pt x="181" y="19889"/>
                    <a:pt x="176" y="19853"/>
                  </a:cubicBezTo>
                  <a:close/>
                  <a:moveTo>
                    <a:pt x="246" y="20168"/>
                  </a:moveTo>
                  <a:cubicBezTo>
                    <a:pt x="276" y="20276"/>
                    <a:pt x="309" y="20377"/>
                    <a:pt x="345" y="20471"/>
                  </a:cubicBezTo>
                  <a:cubicBezTo>
                    <a:pt x="313" y="20392"/>
                    <a:pt x="281" y="20313"/>
                    <a:pt x="253" y="20209"/>
                  </a:cubicBezTo>
                  <a:cubicBezTo>
                    <a:pt x="247" y="20181"/>
                    <a:pt x="246" y="20171"/>
                    <a:pt x="246" y="20168"/>
                  </a:cubicBezTo>
                  <a:close/>
                  <a:moveTo>
                    <a:pt x="810" y="21138"/>
                  </a:moveTo>
                  <a:cubicBezTo>
                    <a:pt x="826" y="21148"/>
                    <a:pt x="842" y="21156"/>
                    <a:pt x="858" y="21164"/>
                  </a:cubicBezTo>
                  <a:cubicBezTo>
                    <a:pt x="845" y="21165"/>
                    <a:pt x="834" y="21166"/>
                    <a:pt x="834" y="21166"/>
                  </a:cubicBezTo>
                  <a:cubicBezTo>
                    <a:pt x="822" y="21154"/>
                    <a:pt x="818" y="21148"/>
                    <a:pt x="810" y="21138"/>
                  </a:cubicBezTo>
                  <a:close/>
                  <a:moveTo>
                    <a:pt x="5563" y="21219"/>
                  </a:moveTo>
                  <a:lnTo>
                    <a:pt x="5581" y="21207"/>
                  </a:lnTo>
                  <a:lnTo>
                    <a:pt x="7508" y="21207"/>
                  </a:lnTo>
                  <a:cubicBezTo>
                    <a:pt x="7487" y="21241"/>
                    <a:pt x="7451" y="21274"/>
                    <a:pt x="7511" y="21295"/>
                  </a:cubicBezTo>
                  <a:lnTo>
                    <a:pt x="7305" y="21225"/>
                  </a:lnTo>
                  <a:cubicBezTo>
                    <a:pt x="6702" y="21398"/>
                    <a:pt x="6244" y="21175"/>
                    <a:pt x="5563" y="21219"/>
                  </a:cubicBezTo>
                  <a:close/>
                  <a:moveTo>
                    <a:pt x="10194" y="21207"/>
                  </a:moveTo>
                  <a:lnTo>
                    <a:pt x="10708" y="21207"/>
                  </a:lnTo>
                  <a:cubicBezTo>
                    <a:pt x="10695" y="21240"/>
                    <a:pt x="10414" y="21199"/>
                    <a:pt x="10242" y="21225"/>
                  </a:cubicBezTo>
                  <a:cubicBezTo>
                    <a:pt x="10235" y="21219"/>
                    <a:pt x="10217" y="21213"/>
                    <a:pt x="10194" y="21207"/>
                  </a:cubicBezTo>
                  <a:close/>
                  <a:moveTo>
                    <a:pt x="14991" y="21207"/>
                  </a:moveTo>
                  <a:lnTo>
                    <a:pt x="15419" y="21207"/>
                  </a:lnTo>
                  <a:cubicBezTo>
                    <a:pt x="15448" y="21226"/>
                    <a:pt x="15472" y="21250"/>
                    <a:pt x="15531" y="21270"/>
                  </a:cubicBezTo>
                  <a:cubicBezTo>
                    <a:pt x="15350" y="21256"/>
                    <a:pt x="15163" y="21221"/>
                    <a:pt x="14991" y="21207"/>
                  </a:cubicBezTo>
                  <a:close/>
                  <a:moveTo>
                    <a:pt x="16838" y="21207"/>
                  </a:moveTo>
                  <a:lnTo>
                    <a:pt x="17163" y="21207"/>
                  </a:lnTo>
                  <a:lnTo>
                    <a:pt x="17241" y="21315"/>
                  </a:lnTo>
                  <a:cubicBezTo>
                    <a:pt x="16810" y="21309"/>
                    <a:pt x="16884" y="21256"/>
                    <a:pt x="16838" y="21207"/>
                  </a:cubicBezTo>
                  <a:close/>
                  <a:moveTo>
                    <a:pt x="21513" y="19703"/>
                  </a:moveTo>
                  <a:cubicBezTo>
                    <a:pt x="21516" y="19570"/>
                    <a:pt x="21539" y="19416"/>
                    <a:pt x="21561" y="19234"/>
                  </a:cubicBezTo>
                  <a:cubicBezTo>
                    <a:pt x="21581" y="19057"/>
                    <a:pt x="21596" y="18836"/>
                    <a:pt x="21589" y="18644"/>
                  </a:cubicBezTo>
                  <a:lnTo>
                    <a:pt x="21542" y="18320"/>
                  </a:lnTo>
                  <a:cubicBezTo>
                    <a:pt x="21542" y="18320"/>
                    <a:pt x="21543" y="18379"/>
                    <a:pt x="21546" y="18468"/>
                  </a:cubicBezTo>
                  <a:cubicBezTo>
                    <a:pt x="21548" y="18558"/>
                    <a:pt x="21554" y="18673"/>
                    <a:pt x="21555" y="18797"/>
                  </a:cubicBezTo>
                  <a:cubicBezTo>
                    <a:pt x="21557" y="18922"/>
                    <a:pt x="21558" y="19047"/>
                    <a:pt x="21553" y="19141"/>
                  </a:cubicBezTo>
                  <a:cubicBezTo>
                    <a:pt x="21552" y="19188"/>
                    <a:pt x="21550" y="19227"/>
                    <a:pt x="21549" y="19255"/>
                  </a:cubicBezTo>
                  <a:cubicBezTo>
                    <a:pt x="21548" y="19282"/>
                    <a:pt x="21547" y="19298"/>
                    <a:pt x="21547" y="19298"/>
                  </a:cubicBezTo>
                  <a:cubicBezTo>
                    <a:pt x="21509" y="19538"/>
                    <a:pt x="21451" y="19868"/>
                    <a:pt x="21365" y="20166"/>
                  </a:cubicBezTo>
                  <a:cubicBezTo>
                    <a:pt x="21279" y="20463"/>
                    <a:pt x="21166" y="20719"/>
                    <a:pt x="21063" y="20877"/>
                  </a:cubicBezTo>
                  <a:cubicBezTo>
                    <a:pt x="20987" y="21044"/>
                    <a:pt x="21103" y="20899"/>
                    <a:pt x="21210" y="20660"/>
                  </a:cubicBezTo>
                  <a:cubicBezTo>
                    <a:pt x="21317" y="20424"/>
                    <a:pt x="21401" y="20091"/>
                    <a:pt x="21389" y="20234"/>
                  </a:cubicBezTo>
                  <a:cubicBezTo>
                    <a:pt x="21286" y="20604"/>
                    <a:pt x="21199" y="20759"/>
                    <a:pt x="21105" y="20907"/>
                  </a:cubicBezTo>
                  <a:cubicBezTo>
                    <a:pt x="21081" y="20940"/>
                    <a:pt x="21056" y="20974"/>
                    <a:pt x="21030" y="21011"/>
                  </a:cubicBezTo>
                  <a:cubicBezTo>
                    <a:pt x="21002" y="21042"/>
                    <a:pt x="20973" y="21075"/>
                    <a:pt x="20941" y="21111"/>
                  </a:cubicBezTo>
                  <a:cubicBezTo>
                    <a:pt x="20876" y="21172"/>
                    <a:pt x="20798" y="21245"/>
                    <a:pt x="20693" y="21285"/>
                  </a:cubicBezTo>
                  <a:cubicBezTo>
                    <a:pt x="20748" y="21272"/>
                    <a:pt x="20785" y="21247"/>
                    <a:pt x="20813" y="21235"/>
                  </a:cubicBezTo>
                  <a:cubicBezTo>
                    <a:pt x="20842" y="21223"/>
                    <a:pt x="20861" y="21215"/>
                    <a:pt x="20876" y="21208"/>
                  </a:cubicBezTo>
                  <a:cubicBezTo>
                    <a:pt x="20905" y="21195"/>
                    <a:pt x="20922" y="21207"/>
                    <a:pt x="20966" y="21176"/>
                  </a:cubicBezTo>
                  <a:cubicBezTo>
                    <a:pt x="20966" y="21176"/>
                    <a:pt x="20909" y="21236"/>
                    <a:pt x="20820" y="21289"/>
                  </a:cubicBezTo>
                  <a:cubicBezTo>
                    <a:pt x="20732" y="21351"/>
                    <a:pt x="20605" y="21364"/>
                    <a:pt x="20491" y="21347"/>
                  </a:cubicBezTo>
                  <a:cubicBezTo>
                    <a:pt x="20356" y="21329"/>
                    <a:pt x="20223" y="21312"/>
                    <a:pt x="20136" y="21300"/>
                  </a:cubicBezTo>
                  <a:cubicBezTo>
                    <a:pt x="20249" y="21270"/>
                    <a:pt x="20128" y="21252"/>
                    <a:pt x="19483" y="21264"/>
                  </a:cubicBezTo>
                  <a:cubicBezTo>
                    <a:pt x="18979" y="21237"/>
                    <a:pt x="18639" y="21209"/>
                    <a:pt x="18180" y="21231"/>
                  </a:cubicBezTo>
                  <a:cubicBezTo>
                    <a:pt x="17774" y="21275"/>
                    <a:pt x="20542" y="21207"/>
                    <a:pt x="20542" y="21207"/>
                  </a:cubicBezTo>
                  <a:cubicBezTo>
                    <a:pt x="21077" y="21207"/>
                    <a:pt x="21511" y="20101"/>
                    <a:pt x="21511" y="18738"/>
                  </a:cubicBezTo>
                  <a:lnTo>
                    <a:pt x="21511" y="17061"/>
                  </a:lnTo>
                  <a:cubicBezTo>
                    <a:pt x="21532" y="17516"/>
                    <a:pt x="21563" y="17843"/>
                    <a:pt x="21579" y="17542"/>
                  </a:cubicBezTo>
                  <a:lnTo>
                    <a:pt x="21593" y="16547"/>
                  </a:lnTo>
                  <a:cubicBezTo>
                    <a:pt x="21568" y="16742"/>
                    <a:pt x="21534" y="16025"/>
                    <a:pt x="21536" y="15125"/>
                  </a:cubicBezTo>
                  <a:cubicBezTo>
                    <a:pt x="21502" y="15294"/>
                    <a:pt x="21544" y="16597"/>
                    <a:pt x="21511" y="16878"/>
                  </a:cubicBezTo>
                  <a:lnTo>
                    <a:pt x="21511" y="14574"/>
                  </a:lnTo>
                  <a:cubicBezTo>
                    <a:pt x="21527" y="14180"/>
                    <a:pt x="21570" y="13617"/>
                    <a:pt x="21574" y="12671"/>
                  </a:cubicBezTo>
                  <a:lnTo>
                    <a:pt x="21547" y="11904"/>
                  </a:lnTo>
                  <a:cubicBezTo>
                    <a:pt x="21524" y="12463"/>
                    <a:pt x="21558" y="12407"/>
                    <a:pt x="21550" y="13052"/>
                  </a:cubicBezTo>
                  <a:cubicBezTo>
                    <a:pt x="21560" y="13670"/>
                    <a:pt x="21525" y="14030"/>
                    <a:pt x="21511" y="13647"/>
                  </a:cubicBezTo>
                  <a:cubicBezTo>
                    <a:pt x="21511" y="13642"/>
                    <a:pt x="21511" y="13640"/>
                    <a:pt x="21511" y="13636"/>
                  </a:cubicBezTo>
                  <a:lnTo>
                    <a:pt x="21511" y="13451"/>
                  </a:lnTo>
                  <a:cubicBezTo>
                    <a:pt x="21511" y="13398"/>
                    <a:pt x="21512" y="13347"/>
                    <a:pt x="21513" y="13291"/>
                  </a:cubicBezTo>
                  <a:cubicBezTo>
                    <a:pt x="21512" y="13309"/>
                    <a:pt x="21512" y="13324"/>
                    <a:pt x="21511" y="13341"/>
                  </a:cubicBezTo>
                  <a:lnTo>
                    <a:pt x="21511" y="11876"/>
                  </a:lnTo>
                  <a:lnTo>
                    <a:pt x="21530" y="11635"/>
                  </a:lnTo>
                  <a:lnTo>
                    <a:pt x="21516" y="11553"/>
                  </a:lnTo>
                  <a:lnTo>
                    <a:pt x="21511" y="11811"/>
                  </a:lnTo>
                  <a:lnTo>
                    <a:pt x="21511" y="11054"/>
                  </a:lnTo>
                  <a:lnTo>
                    <a:pt x="21541" y="10571"/>
                  </a:lnTo>
                  <a:cubicBezTo>
                    <a:pt x="21537" y="10509"/>
                    <a:pt x="21515" y="11094"/>
                    <a:pt x="21511" y="10602"/>
                  </a:cubicBezTo>
                  <a:lnTo>
                    <a:pt x="21511" y="9235"/>
                  </a:lnTo>
                  <a:cubicBezTo>
                    <a:pt x="21525" y="9488"/>
                    <a:pt x="21533" y="9288"/>
                    <a:pt x="21581" y="9678"/>
                  </a:cubicBezTo>
                  <a:lnTo>
                    <a:pt x="21591" y="8623"/>
                  </a:lnTo>
                  <a:lnTo>
                    <a:pt x="21558" y="8680"/>
                  </a:lnTo>
                  <a:cubicBezTo>
                    <a:pt x="21547" y="7585"/>
                    <a:pt x="21588" y="7952"/>
                    <a:pt x="21566" y="6955"/>
                  </a:cubicBezTo>
                  <a:cubicBezTo>
                    <a:pt x="21538" y="7268"/>
                    <a:pt x="21540" y="7930"/>
                    <a:pt x="21519" y="8193"/>
                  </a:cubicBezTo>
                  <a:cubicBezTo>
                    <a:pt x="21511" y="7676"/>
                    <a:pt x="21529" y="7170"/>
                    <a:pt x="21537" y="6773"/>
                  </a:cubicBezTo>
                  <a:cubicBezTo>
                    <a:pt x="21539" y="6771"/>
                    <a:pt x="21540" y="6775"/>
                    <a:pt x="21541" y="6767"/>
                  </a:cubicBezTo>
                  <a:cubicBezTo>
                    <a:pt x="21541" y="6741"/>
                    <a:pt x="21541" y="6717"/>
                    <a:pt x="21541" y="6692"/>
                  </a:cubicBezTo>
                  <a:cubicBezTo>
                    <a:pt x="21540" y="6711"/>
                    <a:pt x="21539" y="6730"/>
                    <a:pt x="21538" y="6748"/>
                  </a:cubicBezTo>
                  <a:cubicBezTo>
                    <a:pt x="21539" y="6700"/>
                    <a:pt x="21540" y="6651"/>
                    <a:pt x="21540" y="6607"/>
                  </a:cubicBezTo>
                  <a:cubicBezTo>
                    <a:pt x="21540" y="6634"/>
                    <a:pt x="21540" y="6663"/>
                    <a:pt x="21541" y="6692"/>
                  </a:cubicBezTo>
                  <a:cubicBezTo>
                    <a:pt x="21547" y="6562"/>
                    <a:pt x="21554" y="6416"/>
                    <a:pt x="21559" y="6298"/>
                  </a:cubicBezTo>
                  <a:cubicBezTo>
                    <a:pt x="21542" y="6149"/>
                    <a:pt x="21539" y="6293"/>
                    <a:pt x="21540" y="6548"/>
                  </a:cubicBezTo>
                  <a:cubicBezTo>
                    <a:pt x="21533" y="6518"/>
                    <a:pt x="21527" y="6565"/>
                    <a:pt x="21521" y="6658"/>
                  </a:cubicBezTo>
                  <a:cubicBezTo>
                    <a:pt x="21517" y="6606"/>
                    <a:pt x="21514" y="6543"/>
                    <a:pt x="21511" y="6464"/>
                  </a:cubicBezTo>
                  <a:lnTo>
                    <a:pt x="21511" y="5696"/>
                  </a:lnTo>
                  <a:lnTo>
                    <a:pt x="21511" y="4650"/>
                  </a:lnTo>
                  <a:cubicBezTo>
                    <a:pt x="21544" y="4931"/>
                    <a:pt x="21502" y="6234"/>
                    <a:pt x="21536" y="6403"/>
                  </a:cubicBezTo>
                  <a:cubicBezTo>
                    <a:pt x="21534" y="5503"/>
                    <a:pt x="21568" y="4786"/>
                    <a:pt x="21593" y="4981"/>
                  </a:cubicBezTo>
                  <a:lnTo>
                    <a:pt x="21579" y="3986"/>
                  </a:lnTo>
                  <a:cubicBezTo>
                    <a:pt x="21563" y="3685"/>
                    <a:pt x="21532" y="4012"/>
                    <a:pt x="21511" y="4467"/>
                  </a:cubicBezTo>
                  <a:lnTo>
                    <a:pt x="21511" y="2790"/>
                  </a:lnTo>
                  <a:cubicBezTo>
                    <a:pt x="21511" y="1427"/>
                    <a:pt x="21077" y="321"/>
                    <a:pt x="20542" y="321"/>
                  </a:cubicBezTo>
                  <a:cubicBezTo>
                    <a:pt x="20542" y="321"/>
                    <a:pt x="17774" y="253"/>
                    <a:pt x="18180" y="297"/>
                  </a:cubicBezTo>
                  <a:cubicBezTo>
                    <a:pt x="18639" y="319"/>
                    <a:pt x="18979" y="291"/>
                    <a:pt x="19483" y="264"/>
                  </a:cubicBezTo>
                  <a:cubicBezTo>
                    <a:pt x="20128" y="276"/>
                    <a:pt x="20249" y="258"/>
                    <a:pt x="20136" y="228"/>
                  </a:cubicBezTo>
                  <a:cubicBezTo>
                    <a:pt x="20223" y="216"/>
                    <a:pt x="20356" y="199"/>
                    <a:pt x="20491" y="181"/>
                  </a:cubicBezTo>
                  <a:cubicBezTo>
                    <a:pt x="20605" y="164"/>
                    <a:pt x="20732" y="177"/>
                    <a:pt x="20820" y="239"/>
                  </a:cubicBezTo>
                  <a:cubicBezTo>
                    <a:pt x="20909" y="292"/>
                    <a:pt x="20966" y="352"/>
                    <a:pt x="20966" y="352"/>
                  </a:cubicBezTo>
                  <a:cubicBezTo>
                    <a:pt x="20922" y="321"/>
                    <a:pt x="20905" y="333"/>
                    <a:pt x="20876" y="320"/>
                  </a:cubicBezTo>
                  <a:cubicBezTo>
                    <a:pt x="20861" y="313"/>
                    <a:pt x="20842" y="305"/>
                    <a:pt x="20813" y="293"/>
                  </a:cubicBezTo>
                  <a:cubicBezTo>
                    <a:pt x="20785" y="281"/>
                    <a:pt x="20748" y="256"/>
                    <a:pt x="20693" y="243"/>
                  </a:cubicBezTo>
                  <a:cubicBezTo>
                    <a:pt x="20798" y="283"/>
                    <a:pt x="20876" y="356"/>
                    <a:pt x="20941" y="417"/>
                  </a:cubicBezTo>
                  <a:cubicBezTo>
                    <a:pt x="20973" y="453"/>
                    <a:pt x="21002" y="486"/>
                    <a:pt x="21030" y="517"/>
                  </a:cubicBezTo>
                  <a:cubicBezTo>
                    <a:pt x="21056" y="554"/>
                    <a:pt x="21081" y="588"/>
                    <a:pt x="21105" y="621"/>
                  </a:cubicBezTo>
                  <a:cubicBezTo>
                    <a:pt x="21199" y="769"/>
                    <a:pt x="21286" y="924"/>
                    <a:pt x="21389" y="1294"/>
                  </a:cubicBezTo>
                  <a:cubicBezTo>
                    <a:pt x="21401" y="1437"/>
                    <a:pt x="21317" y="1104"/>
                    <a:pt x="21210" y="868"/>
                  </a:cubicBezTo>
                  <a:cubicBezTo>
                    <a:pt x="21103" y="629"/>
                    <a:pt x="20987" y="484"/>
                    <a:pt x="21063" y="651"/>
                  </a:cubicBezTo>
                  <a:cubicBezTo>
                    <a:pt x="21166" y="809"/>
                    <a:pt x="21279" y="1065"/>
                    <a:pt x="21365" y="1362"/>
                  </a:cubicBezTo>
                  <a:cubicBezTo>
                    <a:pt x="21451" y="1660"/>
                    <a:pt x="21509" y="1990"/>
                    <a:pt x="21547" y="2230"/>
                  </a:cubicBezTo>
                  <a:cubicBezTo>
                    <a:pt x="21547" y="2230"/>
                    <a:pt x="21548" y="2246"/>
                    <a:pt x="21549" y="2273"/>
                  </a:cubicBezTo>
                  <a:cubicBezTo>
                    <a:pt x="21550" y="2301"/>
                    <a:pt x="21552" y="2340"/>
                    <a:pt x="21553" y="2387"/>
                  </a:cubicBezTo>
                  <a:cubicBezTo>
                    <a:pt x="21558" y="2481"/>
                    <a:pt x="21557" y="2606"/>
                    <a:pt x="21555" y="2731"/>
                  </a:cubicBezTo>
                  <a:cubicBezTo>
                    <a:pt x="21554" y="2855"/>
                    <a:pt x="21548" y="2970"/>
                    <a:pt x="21546" y="3060"/>
                  </a:cubicBezTo>
                  <a:cubicBezTo>
                    <a:pt x="21543" y="3149"/>
                    <a:pt x="21542" y="3208"/>
                    <a:pt x="21542" y="3208"/>
                  </a:cubicBezTo>
                  <a:lnTo>
                    <a:pt x="21589" y="2884"/>
                  </a:lnTo>
                  <a:cubicBezTo>
                    <a:pt x="21596" y="2692"/>
                    <a:pt x="21581" y="2471"/>
                    <a:pt x="21561" y="2294"/>
                  </a:cubicBezTo>
                  <a:cubicBezTo>
                    <a:pt x="21539" y="2112"/>
                    <a:pt x="21516" y="1958"/>
                    <a:pt x="21513" y="1825"/>
                  </a:cubicBezTo>
                  <a:cubicBezTo>
                    <a:pt x="21513" y="1754"/>
                    <a:pt x="21529" y="1815"/>
                    <a:pt x="21550" y="1931"/>
                  </a:cubicBezTo>
                  <a:cubicBezTo>
                    <a:pt x="21561" y="1988"/>
                    <a:pt x="21569" y="2063"/>
                    <a:pt x="21578" y="2139"/>
                  </a:cubicBezTo>
                  <a:cubicBezTo>
                    <a:pt x="21588" y="2215"/>
                    <a:pt x="21595" y="2296"/>
                    <a:pt x="21600" y="2370"/>
                  </a:cubicBezTo>
                  <a:cubicBezTo>
                    <a:pt x="21575" y="2041"/>
                    <a:pt x="21533" y="1576"/>
                    <a:pt x="21406" y="1116"/>
                  </a:cubicBezTo>
                  <a:cubicBezTo>
                    <a:pt x="21343" y="888"/>
                    <a:pt x="21262" y="661"/>
                    <a:pt x="21159" y="472"/>
                  </a:cubicBezTo>
                  <a:cubicBezTo>
                    <a:pt x="21056" y="285"/>
                    <a:pt x="20932" y="135"/>
                    <a:pt x="20797" y="58"/>
                  </a:cubicBezTo>
                  <a:cubicBezTo>
                    <a:pt x="20761" y="32"/>
                    <a:pt x="20727" y="26"/>
                    <a:pt x="20696" y="15"/>
                  </a:cubicBezTo>
                  <a:cubicBezTo>
                    <a:pt x="20665" y="3"/>
                    <a:pt x="20637" y="-1"/>
                    <a:pt x="20610" y="1"/>
                  </a:cubicBezTo>
                  <a:cubicBezTo>
                    <a:pt x="20584" y="1"/>
                    <a:pt x="20559" y="1"/>
                    <a:pt x="20538" y="4"/>
                  </a:cubicBezTo>
                  <a:cubicBezTo>
                    <a:pt x="20518" y="9"/>
                    <a:pt x="20500" y="14"/>
                    <a:pt x="20483" y="18"/>
                  </a:cubicBezTo>
                  <a:cubicBezTo>
                    <a:pt x="20417" y="38"/>
                    <a:pt x="20373" y="65"/>
                    <a:pt x="20335" y="93"/>
                  </a:cubicBezTo>
                  <a:cubicBezTo>
                    <a:pt x="20272" y="140"/>
                    <a:pt x="20220" y="189"/>
                    <a:pt x="20111" y="222"/>
                  </a:cubicBezTo>
                  <a:cubicBezTo>
                    <a:pt x="19897" y="174"/>
                    <a:pt x="19194" y="102"/>
                    <a:pt x="18984" y="66"/>
                  </a:cubicBezTo>
                  <a:cubicBezTo>
                    <a:pt x="19012" y="87"/>
                    <a:pt x="19045" y="112"/>
                    <a:pt x="19167" y="140"/>
                  </a:cubicBezTo>
                  <a:cubicBezTo>
                    <a:pt x="18923" y="117"/>
                    <a:pt x="18966" y="181"/>
                    <a:pt x="18901" y="203"/>
                  </a:cubicBezTo>
                  <a:cubicBezTo>
                    <a:pt x="18667" y="206"/>
                    <a:pt x="18691" y="120"/>
                    <a:pt x="18702" y="77"/>
                  </a:cubicBezTo>
                  <a:cubicBezTo>
                    <a:pt x="18271" y="51"/>
                    <a:pt x="18078" y="214"/>
                    <a:pt x="17756" y="160"/>
                  </a:cubicBezTo>
                  <a:lnTo>
                    <a:pt x="17870" y="227"/>
                  </a:lnTo>
                  <a:cubicBezTo>
                    <a:pt x="17426" y="244"/>
                    <a:pt x="16966" y="112"/>
                    <a:pt x="17169" y="72"/>
                  </a:cubicBezTo>
                  <a:cubicBezTo>
                    <a:pt x="17069" y="52"/>
                    <a:pt x="17433" y="259"/>
                    <a:pt x="17284" y="111"/>
                  </a:cubicBezTo>
                  <a:cubicBezTo>
                    <a:pt x="16835" y="101"/>
                    <a:pt x="16664" y="179"/>
                    <a:pt x="16207" y="142"/>
                  </a:cubicBezTo>
                  <a:lnTo>
                    <a:pt x="16221" y="118"/>
                  </a:lnTo>
                  <a:cubicBezTo>
                    <a:pt x="16137" y="222"/>
                    <a:pt x="15849" y="71"/>
                    <a:pt x="15511" y="178"/>
                  </a:cubicBezTo>
                  <a:lnTo>
                    <a:pt x="15752" y="201"/>
                  </a:lnTo>
                  <a:cubicBezTo>
                    <a:pt x="15740" y="244"/>
                    <a:pt x="15624" y="246"/>
                    <a:pt x="15460" y="253"/>
                  </a:cubicBezTo>
                  <a:cubicBezTo>
                    <a:pt x="15478" y="237"/>
                    <a:pt x="15478" y="237"/>
                    <a:pt x="15425" y="216"/>
                  </a:cubicBezTo>
                  <a:cubicBezTo>
                    <a:pt x="15380" y="286"/>
                    <a:pt x="14944" y="302"/>
                    <a:pt x="14824" y="321"/>
                  </a:cubicBezTo>
                  <a:lnTo>
                    <a:pt x="13872" y="321"/>
                  </a:lnTo>
                  <a:lnTo>
                    <a:pt x="13633" y="204"/>
                  </a:lnTo>
                  <a:cubicBezTo>
                    <a:pt x="13776" y="213"/>
                    <a:pt x="13913" y="195"/>
                    <a:pt x="13901" y="237"/>
                  </a:cubicBezTo>
                  <a:cubicBezTo>
                    <a:pt x="14076" y="187"/>
                    <a:pt x="13996" y="156"/>
                    <a:pt x="13891" y="115"/>
                  </a:cubicBezTo>
                  <a:cubicBezTo>
                    <a:pt x="14261" y="94"/>
                    <a:pt x="14322" y="141"/>
                    <a:pt x="14608" y="62"/>
                  </a:cubicBezTo>
                  <a:cubicBezTo>
                    <a:pt x="13992" y="-36"/>
                    <a:pt x="14087" y="144"/>
                    <a:pt x="13382" y="58"/>
                  </a:cubicBezTo>
                  <a:lnTo>
                    <a:pt x="13188" y="220"/>
                  </a:lnTo>
                  <a:cubicBezTo>
                    <a:pt x="12901" y="203"/>
                    <a:pt x="13266" y="155"/>
                    <a:pt x="12997" y="122"/>
                  </a:cubicBezTo>
                  <a:cubicBezTo>
                    <a:pt x="12705" y="174"/>
                    <a:pt x="13332" y="229"/>
                    <a:pt x="13046" y="308"/>
                  </a:cubicBezTo>
                  <a:cubicBezTo>
                    <a:pt x="12931" y="278"/>
                    <a:pt x="12769" y="301"/>
                    <a:pt x="12637" y="321"/>
                  </a:cubicBezTo>
                  <a:lnTo>
                    <a:pt x="12508" y="321"/>
                  </a:lnTo>
                  <a:cubicBezTo>
                    <a:pt x="12576" y="272"/>
                    <a:pt x="12514" y="195"/>
                    <a:pt x="12470" y="177"/>
                  </a:cubicBezTo>
                  <a:cubicBezTo>
                    <a:pt x="12359" y="205"/>
                    <a:pt x="12111" y="155"/>
                    <a:pt x="11921" y="152"/>
                  </a:cubicBezTo>
                  <a:cubicBezTo>
                    <a:pt x="12385" y="215"/>
                    <a:pt x="11530" y="190"/>
                    <a:pt x="11950" y="258"/>
                  </a:cubicBezTo>
                  <a:cubicBezTo>
                    <a:pt x="11936" y="285"/>
                    <a:pt x="11840" y="308"/>
                    <a:pt x="11723" y="321"/>
                  </a:cubicBezTo>
                  <a:lnTo>
                    <a:pt x="11338" y="321"/>
                  </a:lnTo>
                  <a:cubicBezTo>
                    <a:pt x="11327" y="319"/>
                    <a:pt x="11314" y="318"/>
                    <a:pt x="11304" y="316"/>
                  </a:cubicBezTo>
                  <a:cubicBezTo>
                    <a:pt x="11317" y="273"/>
                    <a:pt x="11461" y="282"/>
                    <a:pt x="11579" y="280"/>
                  </a:cubicBezTo>
                  <a:cubicBezTo>
                    <a:pt x="11674" y="199"/>
                    <a:pt x="11284" y="236"/>
                    <a:pt x="11217" y="162"/>
                  </a:cubicBezTo>
                  <a:cubicBezTo>
                    <a:pt x="10918" y="238"/>
                    <a:pt x="10176" y="260"/>
                    <a:pt x="9849" y="321"/>
                  </a:cubicBezTo>
                  <a:lnTo>
                    <a:pt x="9564" y="321"/>
                  </a:lnTo>
                  <a:cubicBezTo>
                    <a:pt x="9525" y="295"/>
                    <a:pt x="9497" y="270"/>
                    <a:pt x="9542" y="244"/>
                  </a:cubicBezTo>
                  <a:cubicBezTo>
                    <a:pt x="9365" y="233"/>
                    <a:pt x="9309" y="279"/>
                    <a:pt x="9224" y="321"/>
                  </a:cubicBezTo>
                  <a:lnTo>
                    <a:pt x="8425" y="321"/>
                  </a:lnTo>
                  <a:cubicBezTo>
                    <a:pt x="8384" y="269"/>
                    <a:pt x="7932" y="225"/>
                    <a:pt x="7850" y="176"/>
                  </a:cubicBezTo>
                  <a:cubicBezTo>
                    <a:pt x="7135" y="325"/>
                    <a:pt x="7130" y="31"/>
                    <a:pt x="6443" y="93"/>
                  </a:cubicBezTo>
                  <a:cubicBezTo>
                    <a:pt x="6018" y="140"/>
                    <a:pt x="6489" y="168"/>
                    <a:pt x="6462" y="210"/>
                  </a:cubicBezTo>
                  <a:cubicBezTo>
                    <a:pt x="6227" y="209"/>
                    <a:pt x="5989" y="262"/>
                    <a:pt x="5803" y="230"/>
                  </a:cubicBezTo>
                  <a:cubicBezTo>
                    <a:pt x="5829" y="187"/>
                    <a:pt x="5970" y="172"/>
                    <a:pt x="6112" y="183"/>
                  </a:cubicBezTo>
                  <a:cubicBezTo>
                    <a:pt x="6020" y="86"/>
                    <a:pt x="5851" y="198"/>
                    <a:pt x="5597" y="133"/>
                  </a:cubicBezTo>
                  <a:cubicBezTo>
                    <a:pt x="5619" y="144"/>
                    <a:pt x="5711" y="160"/>
                    <a:pt x="5640" y="181"/>
                  </a:cubicBezTo>
                  <a:cubicBezTo>
                    <a:pt x="5007" y="159"/>
                    <a:pt x="5284" y="260"/>
                    <a:pt x="4462" y="205"/>
                  </a:cubicBezTo>
                  <a:cubicBezTo>
                    <a:pt x="4343" y="231"/>
                    <a:pt x="4226" y="231"/>
                    <a:pt x="4246" y="295"/>
                  </a:cubicBezTo>
                  <a:cubicBezTo>
                    <a:pt x="3779" y="214"/>
                    <a:pt x="4015" y="215"/>
                    <a:pt x="3454" y="144"/>
                  </a:cubicBezTo>
                  <a:cubicBezTo>
                    <a:pt x="3473" y="177"/>
                    <a:pt x="3622" y="249"/>
                    <a:pt x="3650" y="321"/>
                  </a:cubicBezTo>
                  <a:lnTo>
                    <a:pt x="3449" y="321"/>
                  </a:lnTo>
                  <a:cubicBezTo>
                    <a:pt x="2857" y="258"/>
                    <a:pt x="2797" y="355"/>
                    <a:pt x="2340" y="279"/>
                  </a:cubicBezTo>
                  <a:cubicBezTo>
                    <a:pt x="2397" y="274"/>
                    <a:pt x="2464" y="254"/>
                    <a:pt x="2601" y="265"/>
                  </a:cubicBezTo>
                  <a:cubicBezTo>
                    <a:pt x="2535" y="153"/>
                    <a:pt x="2176" y="285"/>
                    <a:pt x="1895" y="263"/>
                  </a:cubicBezTo>
                  <a:lnTo>
                    <a:pt x="1923" y="167"/>
                  </a:lnTo>
                  <a:cubicBezTo>
                    <a:pt x="1793" y="177"/>
                    <a:pt x="1616" y="190"/>
                    <a:pt x="1430" y="203"/>
                  </a:cubicBezTo>
                  <a:cubicBezTo>
                    <a:pt x="1338" y="208"/>
                    <a:pt x="1243" y="209"/>
                    <a:pt x="1151" y="206"/>
                  </a:cubicBezTo>
                  <a:cubicBezTo>
                    <a:pt x="1105" y="203"/>
                    <a:pt x="1059" y="200"/>
                    <a:pt x="1015" y="197"/>
                  </a:cubicBezTo>
                  <a:cubicBezTo>
                    <a:pt x="969" y="199"/>
                    <a:pt x="923" y="192"/>
                    <a:pt x="880" y="205"/>
                  </a:cubicBezTo>
                  <a:cubicBezTo>
                    <a:pt x="880" y="205"/>
                    <a:pt x="899" y="185"/>
                    <a:pt x="918" y="166"/>
                  </a:cubicBezTo>
                  <a:cubicBezTo>
                    <a:pt x="937" y="151"/>
                    <a:pt x="957" y="136"/>
                    <a:pt x="957" y="136"/>
                  </a:cubicBezTo>
                  <a:cubicBezTo>
                    <a:pt x="778" y="177"/>
                    <a:pt x="599" y="353"/>
                    <a:pt x="448" y="627"/>
                  </a:cubicBezTo>
                  <a:cubicBezTo>
                    <a:pt x="372" y="765"/>
                    <a:pt x="305" y="933"/>
                    <a:pt x="245" y="1115"/>
                  </a:cubicBezTo>
                  <a:cubicBezTo>
                    <a:pt x="188" y="1302"/>
                    <a:pt x="139" y="1505"/>
                    <a:pt x="103" y="1720"/>
                  </a:cubicBezTo>
                  <a:cubicBezTo>
                    <a:pt x="69" y="1937"/>
                    <a:pt x="41" y="2160"/>
                    <a:pt x="31" y="2388"/>
                  </a:cubicBezTo>
                  <a:cubicBezTo>
                    <a:pt x="23" y="2500"/>
                    <a:pt x="25" y="2614"/>
                    <a:pt x="22" y="2726"/>
                  </a:cubicBezTo>
                  <a:cubicBezTo>
                    <a:pt x="22" y="2832"/>
                    <a:pt x="22" y="2937"/>
                    <a:pt x="22" y="3041"/>
                  </a:cubicBezTo>
                  <a:cubicBezTo>
                    <a:pt x="23" y="3455"/>
                    <a:pt x="25" y="3848"/>
                    <a:pt x="29" y="4208"/>
                  </a:cubicBezTo>
                  <a:lnTo>
                    <a:pt x="5" y="4983"/>
                  </a:lnTo>
                  <a:cubicBezTo>
                    <a:pt x="34" y="6968"/>
                    <a:pt x="19" y="3012"/>
                    <a:pt x="75" y="4463"/>
                  </a:cubicBezTo>
                  <a:cubicBezTo>
                    <a:pt x="28" y="4610"/>
                    <a:pt x="54" y="5024"/>
                    <a:pt x="68" y="5618"/>
                  </a:cubicBezTo>
                  <a:cubicBezTo>
                    <a:pt x="60" y="5617"/>
                    <a:pt x="52" y="5616"/>
                    <a:pt x="43" y="5615"/>
                  </a:cubicBezTo>
                  <a:cubicBezTo>
                    <a:pt x="41" y="5723"/>
                    <a:pt x="38" y="5833"/>
                    <a:pt x="36" y="5943"/>
                  </a:cubicBezTo>
                  <a:cubicBezTo>
                    <a:pt x="32" y="5941"/>
                    <a:pt x="29" y="5974"/>
                    <a:pt x="24" y="6067"/>
                  </a:cubicBezTo>
                  <a:cubicBezTo>
                    <a:pt x="27" y="6092"/>
                    <a:pt x="28" y="6124"/>
                    <a:pt x="31" y="6152"/>
                  </a:cubicBezTo>
                  <a:cubicBezTo>
                    <a:pt x="27" y="6296"/>
                    <a:pt x="24" y="6441"/>
                    <a:pt x="20" y="6595"/>
                  </a:cubicBezTo>
                  <a:cubicBezTo>
                    <a:pt x="19" y="6620"/>
                    <a:pt x="19" y="6648"/>
                    <a:pt x="18" y="6673"/>
                  </a:cubicBezTo>
                  <a:cubicBezTo>
                    <a:pt x="16" y="6616"/>
                    <a:pt x="15" y="6671"/>
                    <a:pt x="16" y="6774"/>
                  </a:cubicBezTo>
                  <a:cubicBezTo>
                    <a:pt x="10" y="7048"/>
                    <a:pt x="4" y="7339"/>
                    <a:pt x="0" y="7675"/>
                  </a:cubicBezTo>
                  <a:cubicBezTo>
                    <a:pt x="14" y="7728"/>
                    <a:pt x="55" y="8703"/>
                    <a:pt x="75" y="8616"/>
                  </a:cubicBezTo>
                  <a:lnTo>
                    <a:pt x="75" y="10299"/>
                  </a:lnTo>
                  <a:cubicBezTo>
                    <a:pt x="63" y="10349"/>
                    <a:pt x="53" y="10355"/>
                    <a:pt x="53" y="9847"/>
                  </a:cubicBezTo>
                  <a:cubicBezTo>
                    <a:pt x="48" y="10300"/>
                    <a:pt x="45" y="10914"/>
                    <a:pt x="64" y="11255"/>
                  </a:cubicBezTo>
                  <a:lnTo>
                    <a:pt x="2" y="13372"/>
                  </a:lnTo>
                  <a:cubicBezTo>
                    <a:pt x="40" y="13000"/>
                    <a:pt x="11" y="14389"/>
                    <a:pt x="44" y="14259"/>
                  </a:cubicBezTo>
                  <a:cubicBezTo>
                    <a:pt x="34" y="14859"/>
                    <a:pt x="59" y="15212"/>
                    <a:pt x="24" y="15461"/>
                  </a:cubicBezTo>
                  <a:cubicBezTo>
                    <a:pt x="55" y="16053"/>
                    <a:pt x="42" y="14376"/>
                    <a:pt x="70" y="14909"/>
                  </a:cubicBezTo>
                  <a:cubicBezTo>
                    <a:pt x="97" y="16040"/>
                    <a:pt x="5" y="16846"/>
                    <a:pt x="75" y="17065"/>
                  </a:cubicBezTo>
                  <a:cubicBezTo>
                    <a:pt x="19" y="18516"/>
                    <a:pt x="34" y="14560"/>
                    <a:pt x="5" y="16545"/>
                  </a:cubicBezTo>
                  <a:lnTo>
                    <a:pt x="29" y="17320"/>
                  </a:lnTo>
                  <a:cubicBezTo>
                    <a:pt x="25" y="17680"/>
                    <a:pt x="23" y="18073"/>
                    <a:pt x="22" y="18487"/>
                  </a:cubicBezTo>
                  <a:cubicBezTo>
                    <a:pt x="22" y="18591"/>
                    <a:pt x="22" y="18696"/>
                    <a:pt x="22" y="18802"/>
                  </a:cubicBezTo>
                  <a:cubicBezTo>
                    <a:pt x="25" y="18914"/>
                    <a:pt x="23" y="19028"/>
                    <a:pt x="31" y="19140"/>
                  </a:cubicBezTo>
                  <a:cubicBezTo>
                    <a:pt x="41" y="19368"/>
                    <a:pt x="69" y="19591"/>
                    <a:pt x="103" y="19808"/>
                  </a:cubicBezTo>
                  <a:cubicBezTo>
                    <a:pt x="139" y="20023"/>
                    <a:pt x="188" y="20226"/>
                    <a:pt x="245" y="20413"/>
                  </a:cubicBezTo>
                  <a:cubicBezTo>
                    <a:pt x="305" y="20595"/>
                    <a:pt x="372" y="20763"/>
                    <a:pt x="448" y="20901"/>
                  </a:cubicBezTo>
                  <a:cubicBezTo>
                    <a:pt x="599" y="21175"/>
                    <a:pt x="778" y="21351"/>
                    <a:pt x="957" y="21392"/>
                  </a:cubicBezTo>
                  <a:cubicBezTo>
                    <a:pt x="957" y="21392"/>
                    <a:pt x="937" y="21377"/>
                    <a:pt x="918" y="21362"/>
                  </a:cubicBezTo>
                  <a:cubicBezTo>
                    <a:pt x="899" y="21343"/>
                    <a:pt x="880" y="21323"/>
                    <a:pt x="880" y="21323"/>
                  </a:cubicBezTo>
                  <a:cubicBezTo>
                    <a:pt x="923" y="21336"/>
                    <a:pt x="969" y="21329"/>
                    <a:pt x="1015" y="21331"/>
                  </a:cubicBezTo>
                  <a:cubicBezTo>
                    <a:pt x="1059" y="21328"/>
                    <a:pt x="1105" y="21325"/>
                    <a:pt x="1151" y="21322"/>
                  </a:cubicBezTo>
                  <a:cubicBezTo>
                    <a:pt x="1243" y="21319"/>
                    <a:pt x="1338" y="21320"/>
                    <a:pt x="1430" y="21325"/>
                  </a:cubicBezTo>
                  <a:cubicBezTo>
                    <a:pt x="1616" y="21338"/>
                    <a:pt x="1793" y="21351"/>
                    <a:pt x="1923" y="21361"/>
                  </a:cubicBezTo>
                  <a:lnTo>
                    <a:pt x="1895" y="21265"/>
                  </a:lnTo>
                  <a:cubicBezTo>
                    <a:pt x="2176" y="21243"/>
                    <a:pt x="2535" y="21375"/>
                    <a:pt x="2601" y="21263"/>
                  </a:cubicBezTo>
                  <a:cubicBezTo>
                    <a:pt x="2464" y="21274"/>
                    <a:pt x="2397" y="21254"/>
                    <a:pt x="2340" y="21249"/>
                  </a:cubicBezTo>
                  <a:cubicBezTo>
                    <a:pt x="2797" y="21173"/>
                    <a:pt x="2857" y="21270"/>
                    <a:pt x="3449" y="21207"/>
                  </a:cubicBezTo>
                  <a:lnTo>
                    <a:pt x="3650" y="21207"/>
                  </a:lnTo>
                  <a:cubicBezTo>
                    <a:pt x="3622" y="21279"/>
                    <a:pt x="3473" y="21351"/>
                    <a:pt x="3454" y="21384"/>
                  </a:cubicBezTo>
                  <a:cubicBezTo>
                    <a:pt x="4015" y="21313"/>
                    <a:pt x="3779" y="21314"/>
                    <a:pt x="4246" y="21233"/>
                  </a:cubicBezTo>
                  <a:cubicBezTo>
                    <a:pt x="4226" y="21297"/>
                    <a:pt x="4343" y="21297"/>
                    <a:pt x="4462" y="21323"/>
                  </a:cubicBezTo>
                  <a:cubicBezTo>
                    <a:pt x="5284" y="21268"/>
                    <a:pt x="5007" y="21369"/>
                    <a:pt x="5640" y="21347"/>
                  </a:cubicBezTo>
                  <a:cubicBezTo>
                    <a:pt x="5711" y="21368"/>
                    <a:pt x="5619" y="21384"/>
                    <a:pt x="5597" y="21395"/>
                  </a:cubicBezTo>
                  <a:cubicBezTo>
                    <a:pt x="5851" y="21330"/>
                    <a:pt x="6020" y="21442"/>
                    <a:pt x="6112" y="21345"/>
                  </a:cubicBezTo>
                  <a:cubicBezTo>
                    <a:pt x="5970" y="21356"/>
                    <a:pt x="5829" y="21341"/>
                    <a:pt x="5803" y="21298"/>
                  </a:cubicBezTo>
                  <a:cubicBezTo>
                    <a:pt x="5989" y="21266"/>
                    <a:pt x="6227" y="21319"/>
                    <a:pt x="6462" y="21318"/>
                  </a:cubicBezTo>
                  <a:cubicBezTo>
                    <a:pt x="6489" y="21360"/>
                    <a:pt x="6018" y="21388"/>
                    <a:pt x="6443" y="21435"/>
                  </a:cubicBezTo>
                  <a:cubicBezTo>
                    <a:pt x="7130" y="21497"/>
                    <a:pt x="7135" y="21203"/>
                    <a:pt x="7850" y="21352"/>
                  </a:cubicBezTo>
                  <a:cubicBezTo>
                    <a:pt x="7932" y="21303"/>
                    <a:pt x="8384" y="21259"/>
                    <a:pt x="8425" y="21207"/>
                  </a:cubicBezTo>
                  <a:lnTo>
                    <a:pt x="9224" y="21207"/>
                  </a:lnTo>
                  <a:cubicBezTo>
                    <a:pt x="9309" y="21249"/>
                    <a:pt x="9365" y="21295"/>
                    <a:pt x="9542" y="21284"/>
                  </a:cubicBezTo>
                  <a:cubicBezTo>
                    <a:pt x="9497" y="21258"/>
                    <a:pt x="9525" y="21233"/>
                    <a:pt x="9564" y="21207"/>
                  </a:cubicBezTo>
                  <a:lnTo>
                    <a:pt x="9849" y="21207"/>
                  </a:lnTo>
                  <a:cubicBezTo>
                    <a:pt x="10176" y="21268"/>
                    <a:pt x="10918" y="21290"/>
                    <a:pt x="11217" y="21366"/>
                  </a:cubicBezTo>
                  <a:cubicBezTo>
                    <a:pt x="11284" y="21292"/>
                    <a:pt x="11674" y="21329"/>
                    <a:pt x="11579" y="21248"/>
                  </a:cubicBezTo>
                  <a:cubicBezTo>
                    <a:pt x="11461" y="21246"/>
                    <a:pt x="11317" y="21255"/>
                    <a:pt x="11304" y="21212"/>
                  </a:cubicBezTo>
                  <a:cubicBezTo>
                    <a:pt x="11314" y="21210"/>
                    <a:pt x="11327" y="21209"/>
                    <a:pt x="11338" y="21207"/>
                  </a:cubicBezTo>
                  <a:lnTo>
                    <a:pt x="11723" y="21207"/>
                  </a:lnTo>
                  <a:cubicBezTo>
                    <a:pt x="11840" y="21220"/>
                    <a:pt x="11936" y="21243"/>
                    <a:pt x="11950" y="21270"/>
                  </a:cubicBezTo>
                  <a:cubicBezTo>
                    <a:pt x="11530" y="21338"/>
                    <a:pt x="12385" y="21313"/>
                    <a:pt x="11921" y="21376"/>
                  </a:cubicBezTo>
                  <a:cubicBezTo>
                    <a:pt x="12111" y="21373"/>
                    <a:pt x="12359" y="21323"/>
                    <a:pt x="12470" y="21351"/>
                  </a:cubicBezTo>
                  <a:cubicBezTo>
                    <a:pt x="12514" y="21333"/>
                    <a:pt x="12576" y="21256"/>
                    <a:pt x="12508" y="21207"/>
                  </a:cubicBezTo>
                  <a:lnTo>
                    <a:pt x="12637" y="21207"/>
                  </a:lnTo>
                  <a:cubicBezTo>
                    <a:pt x="12769" y="21227"/>
                    <a:pt x="12931" y="21250"/>
                    <a:pt x="13046" y="21220"/>
                  </a:cubicBezTo>
                  <a:cubicBezTo>
                    <a:pt x="13332" y="21299"/>
                    <a:pt x="12705" y="21354"/>
                    <a:pt x="12997" y="21406"/>
                  </a:cubicBezTo>
                  <a:cubicBezTo>
                    <a:pt x="13266" y="21373"/>
                    <a:pt x="12901" y="21325"/>
                    <a:pt x="13188" y="21308"/>
                  </a:cubicBezTo>
                  <a:lnTo>
                    <a:pt x="13382" y="21470"/>
                  </a:lnTo>
                  <a:cubicBezTo>
                    <a:pt x="14087" y="21384"/>
                    <a:pt x="13992" y="21564"/>
                    <a:pt x="14608" y="21466"/>
                  </a:cubicBezTo>
                  <a:cubicBezTo>
                    <a:pt x="14322" y="21387"/>
                    <a:pt x="14261" y="21434"/>
                    <a:pt x="13891" y="21413"/>
                  </a:cubicBezTo>
                  <a:cubicBezTo>
                    <a:pt x="13996" y="21372"/>
                    <a:pt x="14076" y="21341"/>
                    <a:pt x="13901" y="21291"/>
                  </a:cubicBezTo>
                  <a:cubicBezTo>
                    <a:pt x="13913" y="21333"/>
                    <a:pt x="13776" y="21315"/>
                    <a:pt x="13633" y="21324"/>
                  </a:cubicBezTo>
                  <a:lnTo>
                    <a:pt x="13872" y="21207"/>
                  </a:lnTo>
                  <a:lnTo>
                    <a:pt x="14824" y="21207"/>
                  </a:lnTo>
                  <a:cubicBezTo>
                    <a:pt x="14944" y="21226"/>
                    <a:pt x="15380" y="21242"/>
                    <a:pt x="15425" y="21312"/>
                  </a:cubicBezTo>
                  <a:cubicBezTo>
                    <a:pt x="15478" y="21291"/>
                    <a:pt x="15478" y="21291"/>
                    <a:pt x="15460" y="21275"/>
                  </a:cubicBezTo>
                  <a:cubicBezTo>
                    <a:pt x="15624" y="21282"/>
                    <a:pt x="15740" y="21284"/>
                    <a:pt x="15752" y="21327"/>
                  </a:cubicBezTo>
                  <a:lnTo>
                    <a:pt x="15511" y="21350"/>
                  </a:lnTo>
                  <a:cubicBezTo>
                    <a:pt x="15849" y="21457"/>
                    <a:pt x="16137" y="21306"/>
                    <a:pt x="16221" y="21410"/>
                  </a:cubicBezTo>
                  <a:lnTo>
                    <a:pt x="16207" y="21386"/>
                  </a:lnTo>
                  <a:cubicBezTo>
                    <a:pt x="16664" y="21349"/>
                    <a:pt x="16835" y="21427"/>
                    <a:pt x="17284" y="21417"/>
                  </a:cubicBezTo>
                  <a:cubicBezTo>
                    <a:pt x="17433" y="21269"/>
                    <a:pt x="17069" y="21476"/>
                    <a:pt x="17169" y="21456"/>
                  </a:cubicBezTo>
                  <a:cubicBezTo>
                    <a:pt x="16966" y="21416"/>
                    <a:pt x="17426" y="21284"/>
                    <a:pt x="17870" y="21301"/>
                  </a:cubicBezTo>
                  <a:lnTo>
                    <a:pt x="17756" y="21368"/>
                  </a:lnTo>
                  <a:cubicBezTo>
                    <a:pt x="18078" y="21314"/>
                    <a:pt x="18271" y="21477"/>
                    <a:pt x="18702" y="21451"/>
                  </a:cubicBezTo>
                  <a:cubicBezTo>
                    <a:pt x="18691" y="21408"/>
                    <a:pt x="18667" y="21322"/>
                    <a:pt x="18901" y="21325"/>
                  </a:cubicBezTo>
                  <a:cubicBezTo>
                    <a:pt x="18966" y="21347"/>
                    <a:pt x="18923" y="21411"/>
                    <a:pt x="19167" y="21388"/>
                  </a:cubicBezTo>
                  <a:cubicBezTo>
                    <a:pt x="19045" y="21416"/>
                    <a:pt x="19012" y="21441"/>
                    <a:pt x="18984" y="21462"/>
                  </a:cubicBezTo>
                  <a:cubicBezTo>
                    <a:pt x="19194" y="21426"/>
                    <a:pt x="19897" y="21354"/>
                    <a:pt x="20111" y="21306"/>
                  </a:cubicBezTo>
                  <a:cubicBezTo>
                    <a:pt x="20220" y="21339"/>
                    <a:pt x="20272" y="21388"/>
                    <a:pt x="20335" y="21435"/>
                  </a:cubicBezTo>
                  <a:cubicBezTo>
                    <a:pt x="20373" y="21463"/>
                    <a:pt x="20417" y="21490"/>
                    <a:pt x="20483" y="21510"/>
                  </a:cubicBezTo>
                  <a:cubicBezTo>
                    <a:pt x="20500" y="21514"/>
                    <a:pt x="20518" y="21519"/>
                    <a:pt x="20538" y="21524"/>
                  </a:cubicBezTo>
                  <a:cubicBezTo>
                    <a:pt x="20559" y="21527"/>
                    <a:pt x="20584" y="21527"/>
                    <a:pt x="20610" y="21527"/>
                  </a:cubicBezTo>
                  <a:cubicBezTo>
                    <a:pt x="20637" y="21529"/>
                    <a:pt x="20665" y="21525"/>
                    <a:pt x="20696" y="21513"/>
                  </a:cubicBezTo>
                  <a:cubicBezTo>
                    <a:pt x="20727" y="21502"/>
                    <a:pt x="20761" y="21496"/>
                    <a:pt x="20797" y="21470"/>
                  </a:cubicBezTo>
                  <a:cubicBezTo>
                    <a:pt x="20932" y="21393"/>
                    <a:pt x="21056" y="21243"/>
                    <a:pt x="21159" y="21056"/>
                  </a:cubicBezTo>
                  <a:cubicBezTo>
                    <a:pt x="21262" y="20867"/>
                    <a:pt x="21343" y="20640"/>
                    <a:pt x="21406" y="20412"/>
                  </a:cubicBezTo>
                  <a:cubicBezTo>
                    <a:pt x="21533" y="19952"/>
                    <a:pt x="21575" y="19487"/>
                    <a:pt x="21600" y="19158"/>
                  </a:cubicBezTo>
                  <a:cubicBezTo>
                    <a:pt x="21595" y="19232"/>
                    <a:pt x="21588" y="19313"/>
                    <a:pt x="21578" y="19389"/>
                  </a:cubicBezTo>
                  <a:cubicBezTo>
                    <a:pt x="21569" y="19465"/>
                    <a:pt x="21561" y="19540"/>
                    <a:pt x="21550" y="19597"/>
                  </a:cubicBezTo>
                  <a:cubicBezTo>
                    <a:pt x="21529" y="19713"/>
                    <a:pt x="21513" y="19774"/>
                    <a:pt x="21513" y="19703"/>
                  </a:cubicBezTo>
                  <a:close/>
                  <a:moveTo>
                    <a:pt x="21513" y="19703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699" dirty="0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201878" y="2156059"/>
            <a:ext cx="5836455" cy="2194560"/>
          </a:xfrm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INSERT YOUR BRAND LOGO HERE</a:t>
            </a:r>
          </a:p>
        </p:txBody>
      </p:sp>
    </p:spTree>
    <p:extLst>
      <p:ext uri="{BB962C8B-B14F-4D97-AF65-F5344CB8AC3E}">
        <p14:creationId xmlns:p14="http://schemas.microsoft.com/office/powerpoint/2010/main" val="1918243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4">
          <p15:clr>
            <a:srgbClr val="FBAE40"/>
          </p15:clr>
        </p15:guide>
        <p15:guide id="3" pos="464">
          <p15:clr>
            <a:srgbClr val="FBAE40"/>
          </p15:clr>
        </p15:guide>
        <p15:guide id="4" pos="7216">
          <p15:clr>
            <a:srgbClr val="FBAE40"/>
          </p15:clr>
        </p15:guide>
        <p15:guide id="5" orient="horz" pos="4160">
          <p15:clr>
            <a:srgbClr val="FBAE40"/>
          </p15:clr>
        </p15:guide>
        <p15:guide id="6" orient="horz" pos="4064">
          <p15:clr>
            <a:srgbClr val="FBAE40"/>
          </p15:clr>
        </p15:guide>
        <p15:guide id="7" orient="horz" pos="388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74"/>
          <p:cNvSpPr>
            <a:spLocks/>
          </p:cNvSpPr>
          <p:nvPr userDrawn="1"/>
        </p:nvSpPr>
        <p:spPr bwMode="auto">
          <a:xfrm>
            <a:off x="732675" y="6159816"/>
            <a:ext cx="10716848" cy="36000"/>
          </a:xfrm>
          <a:custGeom>
            <a:avLst/>
            <a:gdLst>
              <a:gd name="T0" fmla="*/ 20994 w 21600"/>
              <a:gd name="T1" fmla="*/ 4943 h 20357"/>
              <a:gd name="T2" fmla="*/ 20855 w 21600"/>
              <a:gd name="T3" fmla="*/ 3770 h 20357"/>
              <a:gd name="T4" fmla="*/ 20102 w 21600"/>
              <a:gd name="T5" fmla="*/ 4409 h 20357"/>
              <a:gd name="T6" fmla="*/ 19759 w 21600"/>
              <a:gd name="T7" fmla="*/ 4943 h 20357"/>
              <a:gd name="T8" fmla="*/ 19333 w 21600"/>
              <a:gd name="T9" fmla="*/ 4943 h 20357"/>
              <a:gd name="T10" fmla="*/ 17785 w 21600"/>
              <a:gd name="T11" fmla="*/ 4943 h 20357"/>
              <a:gd name="T12" fmla="*/ 17526 w 21600"/>
              <a:gd name="T13" fmla="*/ 4258 h 20357"/>
              <a:gd name="T14" fmla="*/ 17180 w 21600"/>
              <a:gd name="T15" fmla="*/ 4943 h 20357"/>
              <a:gd name="T16" fmla="*/ 16490 w 21600"/>
              <a:gd name="T17" fmla="*/ 4082 h 20357"/>
              <a:gd name="T18" fmla="*/ 15676 w 21600"/>
              <a:gd name="T19" fmla="*/ 4943 h 20357"/>
              <a:gd name="T20" fmla="*/ 14169 w 21600"/>
              <a:gd name="T21" fmla="*/ 4943 h 20357"/>
              <a:gd name="T22" fmla="*/ 13770 w 21600"/>
              <a:gd name="T23" fmla="*/ 0 h 20357"/>
              <a:gd name="T24" fmla="*/ 13453 w 21600"/>
              <a:gd name="T25" fmla="*/ 807 h 20357"/>
              <a:gd name="T26" fmla="*/ 12290 w 21600"/>
              <a:gd name="T27" fmla="*/ 2543 h 20357"/>
              <a:gd name="T28" fmla="*/ 12027 w 21600"/>
              <a:gd name="T29" fmla="*/ 2411 h 20357"/>
              <a:gd name="T30" fmla="*/ 11202 w 21600"/>
              <a:gd name="T31" fmla="*/ 1124 h 20357"/>
              <a:gd name="T32" fmla="*/ 9507 w 21600"/>
              <a:gd name="T33" fmla="*/ 3379 h 20357"/>
              <a:gd name="T34" fmla="*/ 8471 w 21600"/>
              <a:gd name="T35" fmla="*/ 2301 h 20357"/>
              <a:gd name="T36" fmla="*/ 7871 w 21600"/>
              <a:gd name="T37" fmla="*/ 644 h 20357"/>
              <a:gd name="T38" fmla="*/ 6985 w 21600"/>
              <a:gd name="T39" fmla="*/ 3343 h 20357"/>
              <a:gd name="T40" fmla="*/ 6397 w 21600"/>
              <a:gd name="T41" fmla="*/ 2990 h 20357"/>
              <a:gd name="T42" fmla="*/ 5666 w 21600"/>
              <a:gd name="T43" fmla="*/ 4943 h 20357"/>
              <a:gd name="T44" fmla="*/ 5013 w 21600"/>
              <a:gd name="T45" fmla="*/ 3458 h 20357"/>
              <a:gd name="T46" fmla="*/ 4682 w 21600"/>
              <a:gd name="T47" fmla="*/ 2265 h 20357"/>
              <a:gd name="T48" fmla="*/ 4023 w 21600"/>
              <a:gd name="T49" fmla="*/ 4943 h 20357"/>
              <a:gd name="T50" fmla="*/ 3526 w 21600"/>
              <a:gd name="T51" fmla="*/ 4943 h 20357"/>
              <a:gd name="T52" fmla="*/ 21 w 21600"/>
              <a:gd name="T53" fmla="*/ 8882 h 20357"/>
              <a:gd name="T54" fmla="*/ 1346 w 21600"/>
              <a:gd name="T55" fmla="*/ 15865 h 20357"/>
              <a:gd name="T56" fmla="*/ 2075 w 21600"/>
              <a:gd name="T57" fmla="*/ 18912 h 20357"/>
              <a:gd name="T58" fmla="*/ 2480 w 21600"/>
              <a:gd name="T59" fmla="*/ 18641 h 20357"/>
              <a:gd name="T60" fmla="*/ 2359 w 21600"/>
              <a:gd name="T61" fmla="*/ 16603 h 20357"/>
              <a:gd name="T62" fmla="*/ 3086 w 21600"/>
              <a:gd name="T63" fmla="*/ 15436 h 20357"/>
              <a:gd name="T64" fmla="*/ 3175 w 21600"/>
              <a:gd name="T65" fmla="*/ 12197 h 20357"/>
              <a:gd name="T66" fmla="*/ 3131 w 21600"/>
              <a:gd name="T67" fmla="*/ 15630 h 20357"/>
              <a:gd name="T68" fmla="*/ 3250 w 21600"/>
              <a:gd name="T69" fmla="*/ 18900 h 20357"/>
              <a:gd name="T70" fmla="*/ 4192 w 21600"/>
              <a:gd name="T71" fmla="*/ 15322 h 20357"/>
              <a:gd name="T72" fmla="*/ 4476 w 21600"/>
              <a:gd name="T73" fmla="*/ 15607 h 20357"/>
              <a:gd name="T74" fmla="*/ 5816 w 21600"/>
              <a:gd name="T75" fmla="*/ 18963 h 20357"/>
              <a:gd name="T76" fmla="*/ 6008 w 21600"/>
              <a:gd name="T77" fmla="*/ 18028 h 20357"/>
              <a:gd name="T78" fmla="*/ 6858 w 21600"/>
              <a:gd name="T79" fmla="*/ 15447 h 20357"/>
              <a:gd name="T80" fmla="*/ 8513 w 21600"/>
              <a:gd name="T81" fmla="*/ 15854 h 20357"/>
              <a:gd name="T82" fmla="*/ 8746 w 21600"/>
              <a:gd name="T83" fmla="*/ 17580 h 20357"/>
              <a:gd name="T84" fmla="*/ 9176 w 21600"/>
              <a:gd name="T85" fmla="*/ 18046 h 20357"/>
              <a:gd name="T86" fmla="*/ 9616 w 21600"/>
              <a:gd name="T87" fmla="*/ 19107 h 20357"/>
              <a:gd name="T88" fmla="*/ 10302 w 21600"/>
              <a:gd name="T89" fmla="*/ 15054 h 20357"/>
              <a:gd name="T90" fmla="*/ 10620 w 21600"/>
              <a:gd name="T91" fmla="*/ 18900 h 20357"/>
              <a:gd name="T92" fmla="*/ 11696 w 21600"/>
              <a:gd name="T93" fmla="*/ 17718 h 20357"/>
              <a:gd name="T94" fmla="*/ 12311 w 21600"/>
              <a:gd name="T95" fmla="*/ 14661 h 20357"/>
              <a:gd name="T96" fmla="*/ 13226 w 21600"/>
              <a:gd name="T97" fmla="*/ 17781 h 20357"/>
              <a:gd name="T98" fmla="*/ 14805 w 21600"/>
              <a:gd name="T99" fmla="*/ 19537 h 20357"/>
              <a:gd name="T100" fmla="*/ 16284 w 21600"/>
              <a:gd name="T101" fmla="*/ 20346 h 20357"/>
              <a:gd name="T102" fmla="*/ 17527 w 21600"/>
              <a:gd name="T103" fmla="*/ 18372 h 20357"/>
              <a:gd name="T104" fmla="*/ 18039 w 21600"/>
              <a:gd name="T105" fmla="*/ 18972 h 20357"/>
              <a:gd name="T106" fmla="*/ 19081 w 21600"/>
              <a:gd name="T107" fmla="*/ 16977 h 20357"/>
              <a:gd name="T108" fmla="*/ 20482 w 21600"/>
              <a:gd name="T109" fmla="*/ 15421 h 20357"/>
              <a:gd name="T110" fmla="*/ 21398 w 21600"/>
              <a:gd name="T111" fmla="*/ 16288 h 20357"/>
              <a:gd name="T112" fmla="*/ 21600 w 21600"/>
              <a:gd name="T113" fmla="*/ 4943 h 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0357">
                <a:moveTo>
                  <a:pt x="21600" y="4943"/>
                </a:moveTo>
                <a:lnTo>
                  <a:pt x="21064" y="4943"/>
                </a:lnTo>
                <a:cubicBezTo>
                  <a:pt x="21057" y="4930"/>
                  <a:pt x="21050" y="4922"/>
                  <a:pt x="21042" y="4943"/>
                </a:cubicBezTo>
                <a:lnTo>
                  <a:pt x="20994" y="4943"/>
                </a:lnTo>
                <a:cubicBezTo>
                  <a:pt x="20962" y="4169"/>
                  <a:pt x="20997" y="3027"/>
                  <a:pt x="20955" y="2564"/>
                </a:cubicBezTo>
                <a:cubicBezTo>
                  <a:pt x="20829" y="4011"/>
                  <a:pt x="20818" y="1034"/>
                  <a:pt x="20685" y="2230"/>
                </a:cubicBezTo>
                <a:cubicBezTo>
                  <a:pt x="20723" y="3730"/>
                  <a:pt x="20730" y="3363"/>
                  <a:pt x="20636" y="4826"/>
                </a:cubicBezTo>
                <a:lnTo>
                  <a:pt x="20855" y="3770"/>
                </a:lnTo>
                <a:lnTo>
                  <a:pt x="20780" y="4943"/>
                </a:lnTo>
                <a:lnTo>
                  <a:pt x="20584" y="4943"/>
                </a:lnTo>
                <a:lnTo>
                  <a:pt x="20585" y="3435"/>
                </a:lnTo>
                <a:cubicBezTo>
                  <a:pt x="20428" y="1781"/>
                  <a:pt x="20306" y="5342"/>
                  <a:pt x="20102" y="4409"/>
                </a:cubicBezTo>
                <a:lnTo>
                  <a:pt x="20156" y="4943"/>
                </a:lnTo>
                <a:lnTo>
                  <a:pt x="19970" y="4943"/>
                </a:lnTo>
                <a:cubicBezTo>
                  <a:pt x="19958" y="4327"/>
                  <a:pt x="19932" y="3938"/>
                  <a:pt x="19912" y="3392"/>
                </a:cubicBezTo>
                <a:cubicBezTo>
                  <a:pt x="19915" y="4185"/>
                  <a:pt x="19803" y="3557"/>
                  <a:pt x="19759" y="4943"/>
                </a:cubicBezTo>
                <a:lnTo>
                  <a:pt x="19697" y="4943"/>
                </a:lnTo>
                <a:lnTo>
                  <a:pt x="19653" y="4153"/>
                </a:lnTo>
                <a:cubicBezTo>
                  <a:pt x="19592" y="3903"/>
                  <a:pt x="19550" y="4331"/>
                  <a:pt x="19514" y="4943"/>
                </a:cubicBezTo>
                <a:lnTo>
                  <a:pt x="19333" y="4943"/>
                </a:lnTo>
                <a:cubicBezTo>
                  <a:pt x="19341" y="4650"/>
                  <a:pt x="19357" y="4365"/>
                  <a:pt x="19389" y="4073"/>
                </a:cubicBezTo>
                <a:cubicBezTo>
                  <a:pt x="19336" y="4060"/>
                  <a:pt x="19288" y="3833"/>
                  <a:pt x="19287" y="4694"/>
                </a:cubicBezTo>
                <a:cubicBezTo>
                  <a:pt x="19274" y="4357"/>
                  <a:pt x="19245" y="4626"/>
                  <a:pt x="19212" y="4943"/>
                </a:cubicBezTo>
                <a:lnTo>
                  <a:pt x="17785" y="4943"/>
                </a:lnTo>
                <a:cubicBezTo>
                  <a:pt x="17757" y="4296"/>
                  <a:pt x="17710" y="4640"/>
                  <a:pt x="17659" y="4943"/>
                </a:cubicBezTo>
                <a:lnTo>
                  <a:pt x="17528" y="4943"/>
                </a:lnTo>
                <a:cubicBezTo>
                  <a:pt x="17518" y="4833"/>
                  <a:pt x="17509" y="4697"/>
                  <a:pt x="17499" y="4499"/>
                </a:cubicBezTo>
                <a:lnTo>
                  <a:pt x="17526" y="4258"/>
                </a:lnTo>
                <a:cubicBezTo>
                  <a:pt x="17472" y="3360"/>
                  <a:pt x="17401" y="4266"/>
                  <a:pt x="17321" y="4943"/>
                </a:cubicBezTo>
                <a:lnTo>
                  <a:pt x="17183" y="4943"/>
                </a:lnTo>
                <a:cubicBezTo>
                  <a:pt x="17183" y="4928"/>
                  <a:pt x="17183" y="4911"/>
                  <a:pt x="17183" y="4897"/>
                </a:cubicBezTo>
                <a:cubicBezTo>
                  <a:pt x="17182" y="4913"/>
                  <a:pt x="17181" y="4927"/>
                  <a:pt x="17180" y="4943"/>
                </a:cubicBezTo>
                <a:lnTo>
                  <a:pt x="16671" y="4943"/>
                </a:lnTo>
                <a:cubicBezTo>
                  <a:pt x="16630" y="3940"/>
                  <a:pt x="16579" y="4597"/>
                  <a:pt x="16533" y="4943"/>
                </a:cubicBezTo>
                <a:lnTo>
                  <a:pt x="16483" y="4943"/>
                </a:lnTo>
                <a:lnTo>
                  <a:pt x="16490" y="4082"/>
                </a:lnTo>
                <a:cubicBezTo>
                  <a:pt x="16432" y="4188"/>
                  <a:pt x="16394" y="4535"/>
                  <a:pt x="16361" y="4943"/>
                </a:cubicBezTo>
                <a:lnTo>
                  <a:pt x="15826" y="4943"/>
                </a:lnTo>
                <a:cubicBezTo>
                  <a:pt x="15844" y="4758"/>
                  <a:pt x="15860" y="4575"/>
                  <a:pt x="15875" y="4387"/>
                </a:cubicBezTo>
                <a:cubicBezTo>
                  <a:pt x="15829" y="4374"/>
                  <a:pt x="15738" y="4470"/>
                  <a:pt x="15676" y="4943"/>
                </a:cubicBezTo>
                <a:lnTo>
                  <a:pt x="15061" y="4943"/>
                </a:lnTo>
                <a:cubicBezTo>
                  <a:pt x="15012" y="4684"/>
                  <a:pt x="14969" y="4210"/>
                  <a:pt x="14945" y="3246"/>
                </a:cubicBezTo>
                <a:cubicBezTo>
                  <a:pt x="14712" y="5027"/>
                  <a:pt x="14483" y="2488"/>
                  <a:pt x="14212" y="2773"/>
                </a:cubicBezTo>
                <a:cubicBezTo>
                  <a:pt x="14281" y="5487"/>
                  <a:pt x="14208" y="4323"/>
                  <a:pt x="14169" y="4943"/>
                </a:cubicBezTo>
                <a:lnTo>
                  <a:pt x="13913" y="4943"/>
                </a:lnTo>
                <a:lnTo>
                  <a:pt x="13865" y="4361"/>
                </a:lnTo>
                <a:cubicBezTo>
                  <a:pt x="13819" y="3242"/>
                  <a:pt x="13925" y="3513"/>
                  <a:pt x="13919" y="2651"/>
                </a:cubicBezTo>
                <a:cubicBezTo>
                  <a:pt x="13781" y="2356"/>
                  <a:pt x="13861" y="1021"/>
                  <a:pt x="13770" y="0"/>
                </a:cubicBezTo>
                <a:cubicBezTo>
                  <a:pt x="13788" y="1375"/>
                  <a:pt x="13721" y="1969"/>
                  <a:pt x="13643" y="1444"/>
                </a:cubicBezTo>
                <a:lnTo>
                  <a:pt x="13754" y="3218"/>
                </a:lnTo>
                <a:cubicBezTo>
                  <a:pt x="13560" y="5264"/>
                  <a:pt x="13587" y="-10"/>
                  <a:pt x="13392" y="2017"/>
                </a:cubicBezTo>
                <a:lnTo>
                  <a:pt x="13453" y="807"/>
                </a:lnTo>
                <a:cubicBezTo>
                  <a:pt x="13353" y="1521"/>
                  <a:pt x="13084" y="783"/>
                  <a:pt x="12986" y="3872"/>
                </a:cubicBezTo>
                <a:cubicBezTo>
                  <a:pt x="12969" y="3428"/>
                  <a:pt x="12945" y="2376"/>
                  <a:pt x="12989" y="2098"/>
                </a:cubicBezTo>
                <a:cubicBezTo>
                  <a:pt x="12750" y="1635"/>
                  <a:pt x="12458" y="5385"/>
                  <a:pt x="12272" y="3483"/>
                </a:cubicBezTo>
                <a:lnTo>
                  <a:pt x="12290" y="2543"/>
                </a:lnTo>
                <a:cubicBezTo>
                  <a:pt x="12245" y="2815"/>
                  <a:pt x="12212" y="4309"/>
                  <a:pt x="12157" y="3363"/>
                </a:cubicBezTo>
                <a:cubicBezTo>
                  <a:pt x="12159" y="2974"/>
                  <a:pt x="12175" y="2425"/>
                  <a:pt x="12154" y="2370"/>
                </a:cubicBezTo>
                <a:cubicBezTo>
                  <a:pt x="12130" y="2694"/>
                  <a:pt x="12035" y="4017"/>
                  <a:pt x="11976" y="3469"/>
                </a:cubicBezTo>
                <a:lnTo>
                  <a:pt x="12027" y="2411"/>
                </a:lnTo>
                <a:cubicBezTo>
                  <a:pt x="11840" y="1423"/>
                  <a:pt x="11722" y="3680"/>
                  <a:pt x="11582" y="4943"/>
                </a:cubicBezTo>
                <a:lnTo>
                  <a:pt x="11469" y="4943"/>
                </a:lnTo>
                <a:cubicBezTo>
                  <a:pt x="11442" y="2713"/>
                  <a:pt x="11283" y="1925"/>
                  <a:pt x="11199" y="1516"/>
                </a:cubicBezTo>
                <a:lnTo>
                  <a:pt x="11202" y="1124"/>
                </a:lnTo>
                <a:cubicBezTo>
                  <a:pt x="10931" y="783"/>
                  <a:pt x="10741" y="3419"/>
                  <a:pt x="10490" y="4505"/>
                </a:cubicBezTo>
                <a:cubicBezTo>
                  <a:pt x="10334" y="1501"/>
                  <a:pt x="9962" y="3246"/>
                  <a:pt x="9711" y="1562"/>
                </a:cubicBezTo>
                <a:cubicBezTo>
                  <a:pt x="9749" y="2064"/>
                  <a:pt x="9705" y="3719"/>
                  <a:pt x="9660" y="3997"/>
                </a:cubicBezTo>
                <a:cubicBezTo>
                  <a:pt x="9601" y="3435"/>
                  <a:pt x="9497" y="5918"/>
                  <a:pt x="9507" y="3379"/>
                </a:cubicBezTo>
                <a:lnTo>
                  <a:pt x="9528" y="3428"/>
                </a:lnTo>
                <a:cubicBezTo>
                  <a:pt x="9483" y="937"/>
                  <a:pt x="9363" y="1599"/>
                  <a:pt x="9268" y="1531"/>
                </a:cubicBezTo>
                <a:lnTo>
                  <a:pt x="9253" y="4853"/>
                </a:lnTo>
                <a:cubicBezTo>
                  <a:pt x="9006" y="22"/>
                  <a:pt x="8605" y="6627"/>
                  <a:pt x="8471" y="2301"/>
                </a:cubicBezTo>
                <a:cubicBezTo>
                  <a:pt x="8411" y="3131"/>
                  <a:pt x="8337" y="3122"/>
                  <a:pt x="8278" y="3951"/>
                </a:cubicBezTo>
                <a:lnTo>
                  <a:pt x="8281" y="2170"/>
                </a:lnTo>
                <a:cubicBezTo>
                  <a:pt x="8116" y="1716"/>
                  <a:pt x="8034" y="1492"/>
                  <a:pt x="7830" y="1917"/>
                </a:cubicBezTo>
                <a:lnTo>
                  <a:pt x="7871" y="644"/>
                </a:lnTo>
                <a:cubicBezTo>
                  <a:pt x="7786" y="560"/>
                  <a:pt x="7747" y="3413"/>
                  <a:pt x="7690" y="4943"/>
                </a:cubicBezTo>
                <a:lnTo>
                  <a:pt x="7608" y="4943"/>
                </a:lnTo>
                <a:lnTo>
                  <a:pt x="7588" y="3225"/>
                </a:lnTo>
                <a:cubicBezTo>
                  <a:pt x="7387" y="3267"/>
                  <a:pt x="7184" y="933"/>
                  <a:pt x="6985" y="3343"/>
                </a:cubicBezTo>
                <a:cubicBezTo>
                  <a:pt x="6988" y="2955"/>
                  <a:pt x="6994" y="2185"/>
                  <a:pt x="7027" y="2078"/>
                </a:cubicBezTo>
                <a:cubicBezTo>
                  <a:pt x="6935" y="2011"/>
                  <a:pt x="6679" y="390"/>
                  <a:pt x="6693" y="3587"/>
                </a:cubicBezTo>
                <a:cubicBezTo>
                  <a:pt x="6671" y="1786"/>
                  <a:pt x="6482" y="3751"/>
                  <a:pt x="6380" y="4742"/>
                </a:cubicBezTo>
                <a:lnTo>
                  <a:pt x="6397" y="2990"/>
                </a:lnTo>
                <a:cubicBezTo>
                  <a:pt x="6361" y="3851"/>
                  <a:pt x="6339" y="4470"/>
                  <a:pt x="6318" y="4943"/>
                </a:cubicBezTo>
                <a:lnTo>
                  <a:pt x="5669" y="4943"/>
                </a:lnTo>
                <a:cubicBezTo>
                  <a:pt x="5668" y="4914"/>
                  <a:pt x="5668" y="4886"/>
                  <a:pt x="5667" y="4857"/>
                </a:cubicBezTo>
                <a:cubicBezTo>
                  <a:pt x="5667" y="4885"/>
                  <a:pt x="5666" y="4915"/>
                  <a:pt x="5666" y="4943"/>
                </a:cubicBezTo>
                <a:lnTo>
                  <a:pt x="5401" y="4943"/>
                </a:lnTo>
                <a:cubicBezTo>
                  <a:pt x="5396" y="3417"/>
                  <a:pt x="5292" y="3095"/>
                  <a:pt x="5378" y="913"/>
                </a:cubicBezTo>
                <a:cubicBezTo>
                  <a:pt x="5289" y="2130"/>
                  <a:pt x="5136" y="4777"/>
                  <a:pt x="5027" y="4017"/>
                </a:cubicBezTo>
                <a:cubicBezTo>
                  <a:pt x="5022" y="3861"/>
                  <a:pt x="5017" y="3707"/>
                  <a:pt x="5013" y="3458"/>
                </a:cubicBezTo>
                <a:lnTo>
                  <a:pt x="5024" y="3277"/>
                </a:lnTo>
                <a:cubicBezTo>
                  <a:pt x="4999" y="3116"/>
                  <a:pt x="4977" y="3267"/>
                  <a:pt x="4956" y="3538"/>
                </a:cubicBezTo>
                <a:cubicBezTo>
                  <a:pt x="4921" y="3273"/>
                  <a:pt x="4899" y="3076"/>
                  <a:pt x="4866" y="3052"/>
                </a:cubicBezTo>
                <a:cubicBezTo>
                  <a:pt x="4853" y="1716"/>
                  <a:pt x="4738" y="2331"/>
                  <a:pt x="4682" y="2265"/>
                </a:cubicBezTo>
                <a:cubicBezTo>
                  <a:pt x="4686" y="3918"/>
                  <a:pt x="4623" y="3779"/>
                  <a:pt x="4671" y="4943"/>
                </a:cubicBezTo>
                <a:lnTo>
                  <a:pt x="4496" y="4943"/>
                </a:lnTo>
                <a:cubicBezTo>
                  <a:pt x="4457" y="4255"/>
                  <a:pt x="4425" y="3637"/>
                  <a:pt x="4416" y="2985"/>
                </a:cubicBezTo>
                <a:cubicBezTo>
                  <a:pt x="4293" y="3702"/>
                  <a:pt x="4139" y="3731"/>
                  <a:pt x="4023" y="4943"/>
                </a:cubicBezTo>
                <a:lnTo>
                  <a:pt x="3901" y="4943"/>
                </a:lnTo>
                <a:cubicBezTo>
                  <a:pt x="3905" y="4884"/>
                  <a:pt x="3909" y="4817"/>
                  <a:pt x="3912" y="4727"/>
                </a:cubicBezTo>
                <a:cubicBezTo>
                  <a:pt x="3902" y="4812"/>
                  <a:pt x="3891" y="4881"/>
                  <a:pt x="3880" y="4943"/>
                </a:cubicBezTo>
                <a:lnTo>
                  <a:pt x="3526" y="4943"/>
                </a:lnTo>
                <a:lnTo>
                  <a:pt x="3527" y="4912"/>
                </a:lnTo>
                <a:cubicBezTo>
                  <a:pt x="3402" y="3504"/>
                  <a:pt x="3295" y="4022"/>
                  <a:pt x="3190" y="4943"/>
                </a:cubicBezTo>
                <a:lnTo>
                  <a:pt x="0" y="4943"/>
                </a:lnTo>
                <a:lnTo>
                  <a:pt x="21" y="8882"/>
                </a:lnTo>
                <a:lnTo>
                  <a:pt x="29" y="8882"/>
                </a:lnTo>
                <a:lnTo>
                  <a:pt x="29" y="14010"/>
                </a:lnTo>
                <a:cubicBezTo>
                  <a:pt x="32" y="14222"/>
                  <a:pt x="69" y="13664"/>
                  <a:pt x="68" y="14013"/>
                </a:cubicBezTo>
                <a:cubicBezTo>
                  <a:pt x="88" y="13349"/>
                  <a:pt x="1288" y="15980"/>
                  <a:pt x="1346" y="15865"/>
                </a:cubicBezTo>
                <a:cubicBezTo>
                  <a:pt x="1239" y="19183"/>
                  <a:pt x="1563" y="16060"/>
                  <a:pt x="1535" y="19618"/>
                </a:cubicBezTo>
                <a:cubicBezTo>
                  <a:pt x="1614" y="16634"/>
                  <a:pt x="1819" y="18292"/>
                  <a:pt x="1959" y="16637"/>
                </a:cubicBezTo>
                <a:cubicBezTo>
                  <a:pt x="1951" y="16874"/>
                  <a:pt x="1936" y="17354"/>
                  <a:pt x="1923" y="17202"/>
                </a:cubicBezTo>
                <a:cubicBezTo>
                  <a:pt x="2002" y="17450"/>
                  <a:pt x="2025" y="18349"/>
                  <a:pt x="2075" y="18912"/>
                </a:cubicBezTo>
                <a:cubicBezTo>
                  <a:pt x="2085" y="16449"/>
                  <a:pt x="2207" y="15885"/>
                  <a:pt x="2273" y="14365"/>
                </a:cubicBezTo>
                <a:cubicBezTo>
                  <a:pt x="2369" y="16743"/>
                  <a:pt x="2215" y="17257"/>
                  <a:pt x="2245" y="19542"/>
                </a:cubicBezTo>
                <a:cubicBezTo>
                  <a:pt x="2240" y="17545"/>
                  <a:pt x="2412" y="17549"/>
                  <a:pt x="2379" y="15885"/>
                </a:cubicBezTo>
                <a:cubicBezTo>
                  <a:pt x="2453" y="17356"/>
                  <a:pt x="2442" y="16599"/>
                  <a:pt x="2480" y="18641"/>
                </a:cubicBezTo>
                <a:cubicBezTo>
                  <a:pt x="2493" y="15559"/>
                  <a:pt x="2549" y="18120"/>
                  <a:pt x="2610" y="16227"/>
                </a:cubicBezTo>
                <a:cubicBezTo>
                  <a:pt x="2716" y="17746"/>
                  <a:pt x="2209" y="19114"/>
                  <a:pt x="2326" y="18175"/>
                </a:cubicBezTo>
                <a:cubicBezTo>
                  <a:pt x="2382" y="19120"/>
                  <a:pt x="2278" y="20212"/>
                  <a:pt x="2278" y="20212"/>
                </a:cubicBezTo>
                <a:cubicBezTo>
                  <a:pt x="2397" y="20262"/>
                  <a:pt x="2334" y="17938"/>
                  <a:pt x="2359" y="16603"/>
                </a:cubicBezTo>
                <a:cubicBezTo>
                  <a:pt x="2501" y="15945"/>
                  <a:pt x="2425" y="18315"/>
                  <a:pt x="2473" y="19502"/>
                </a:cubicBezTo>
                <a:cubicBezTo>
                  <a:pt x="2562" y="18888"/>
                  <a:pt x="2630" y="16755"/>
                  <a:pt x="2696" y="16846"/>
                </a:cubicBezTo>
                <a:cubicBezTo>
                  <a:pt x="2701" y="17228"/>
                  <a:pt x="2713" y="17368"/>
                  <a:pt x="2698" y="17847"/>
                </a:cubicBezTo>
                <a:cubicBezTo>
                  <a:pt x="2792" y="16000"/>
                  <a:pt x="2977" y="17757"/>
                  <a:pt x="3086" y="15436"/>
                </a:cubicBezTo>
                <a:cubicBezTo>
                  <a:pt x="3094" y="15642"/>
                  <a:pt x="3098" y="15837"/>
                  <a:pt x="3100" y="16012"/>
                </a:cubicBezTo>
                <a:cubicBezTo>
                  <a:pt x="3082" y="14849"/>
                  <a:pt x="3080" y="13666"/>
                  <a:pt x="3083" y="12825"/>
                </a:cubicBezTo>
                <a:cubicBezTo>
                  <a:pt x="3116" y="12801"/>
                  <a:pt x="3145" y="12279"/>
                  <a:pt x="3167" y="12197"/>
                </a:cubicBezTo>
                <a:lnTo>
                  <a:pt x="3175" y="12197"/>
                </a:lnTo>
                <a:cubicBezTo>
                  <a:pt x="3186" y="12212"/>
                  <a:pt x="3196" y="12376"/>
                  <a:pt x="3202" y="12876"/>
                </a:cubicBezTo>
                <a:cubicBezTo>
                  <a:pt x="3170" y="12832"/>
                  <a:pt x="3167" y="13444"/>
                  <a:pt x="3152" y="13918"/>
                </a:cubicBezTo>
                <a:lnTo>
                  <a:pt x="3208" y="13258"/>
                </a:lnTo>
                <a:cubicBezTo>
                  <a:pt x="3258" y="15441"/>
                  <a:pt x="3131" y="14014"/>
                  <a:pt x="3131" y="15630"/>
                </a:cubicBezTo>
                <a:cubicBezTo>
                  <a:pt x="3240" y="14919"/>
                  <a:pt x="3367" y="13113"/>
                  <a:pt x="3451" y="13729"/>
                </a:cubicBezTo>
                <a:cubicBezTo>
                  <a:pt x="3468" y="15865"/>
                  <a:pt x="3255" y="14448"/>
                  <a:pt x="3367" y="16347"/>
                </a:cubicBezTo>
                <a:lnTo>
                  <a:pt x="3238" y="15532"/>
                </a:lnTo>
                <a:cubicBezTo>
                  <a:pt x="3336" y="18900"/>
                  <a:pt x="3159" y="15295"/>
                  <a:pt x="3250" y="18900"/>
                </a:cubicBezTo>
                <a:cubicBezTo>
                  <a:pt x="3420" y="19519"/>
                  <a:pt x="3440" y="17812"/>
                  <a:pt x="3610" y="18435"/>
                </a:cubicBezTo>
                <a:cubicBezTo>
                  <a:pt x="3648" y="17248"/>
                  <a:pt x="3597" y="16679"/>
                  <a:pt x="3635" y="15492"/>
                </a:cubicBezTo>
                <a:cubicBezTo>
                  <a:pt x="3876" y="13360"/>
                  <a:pt x="3825" y="20863"/>
                  <a:pt x="4002" y="18017"/>
                </a:cubicBezTo>
                <a:cubicBezTo>
                  <a:pt x="4048" y="16594"/>
                  <a:pt x="4066" y="13892"/>
                  <a:pt x="4192" y="15322"/>
                </a:cubicBezTo>
                <a:lnTo>
                  <a:pt x="4149" y="17736"/>
                </a:lnTo>
                <a:cubicBezTo>
                  <a:pt x="4314" y="17974"/>
                  <a:pt x="4243" y="14265"/>
                  <a:pt x="4416" y="15890"/>
                </a:cubicBezTo>
                <a:cubicBezTo>
                  <a:pt x="4385" y="16838"/>
                  <a:pt x="4286" y="16689"/>
                  <a:pt x="4311" y="16977"/>
                </a:cubicBezTo>
                <a:cubicBezTo>
                  <a:pt x="4423" y="18883"/>
                  <a:pt x="4390" y="15607"/>
                  <a:pt x="4476" y="15607"/>
                </a:cubicBezTo>
                <a:lnTo>
                  <a:pt x="4494" y="17746"/>
                </a:lnTo>
                <a:cubicBezTo>
                  <a:pt x="4669" y="17409"/>
                  <a:pt x="4862" y="15865"/>
                  <a:pt x="5056" y="15475"/>
                </a:cubicBezTo>
                <a:cubicBezTo>
                  <a:pt x="5045" y="16111"/>
                  <a:pt x="5012" y="16780"/>
                  <a:pt x="5058" y="17434"/>
                </a:cubicBezTo>
                <a:cubicBezTo>
                  <a:pt x="5302" y="16365"/>
                  <a:pt x="5580" y="17695"/>
                  <a:pt x="5816" y="18963"/>
                </a:cubicBezTo>
                <a:lnTo>
                  <a:pt x="5907" y="17118"/>
                </a:lnTo>
                <a:cubicBezTo>
                  <a:pt x="5928" y="17139"/>
                  <a:pt x="5946" y="17951"/>
                  <a:pt x="5923" y="18309"/>
                </a:cubicBezTo>
                <a:cubicBezTo>
                  <a:pt x="6015" y="19009"/>
                  <a:pt x="5928" y="17139"/>
                  <a:pt x="5972" y="16413"/>
                </a:cubicBezTo>
                <a:cubicBezTo>
                  <a:pt x="6024" y="16284"/>
                  <a:pt x="6041" y="17474"/>
                  <a:pt x="6008" y="18028"/>
                </a:cubicBezTo>
                <a:cubicBezTo>
                  <a:pt x="6170" y="16464"/>
                  <a:pt x="6470" y="14657"/>
                  <a:pt x="6642" y="16634"/>
                </a:cubicBezTo>
                <a:lnTo>
                  <a:pt x="6608" y="17182"/>
                </a:lnTo>
                <a:cubicBezTo>
                  <a:pt x="6741" y="17931"/>
                  <a:pt x="6759" y="13399"/>
                  <a:pt x="6882" y="15120"/>
                </a:cubicBezTo>
                <a:lnTo>
                  <a:pt x="6858" y="15447"/>
                </a:lnTo>
                <a:cubicBezTo>
                  <a:pt x="7148" y="16247"/>
                  <a:pt x="7467" y="14557"/>
                  <a:pt x="7688" y="17343"/>
                </a:cubicBezTo>
                <a:cubicBezTo>
                  <a:pt x="7730" y="14685"/>
                  <a:pt x="7974" y="18529"/>
                  <a:pt x="7993" y="14821"/>
                </a:cubicBezTo>
                <a:cubicBezTo>
                  <a:pt x="8158" y="16659"/>
                  <a:pt x="8111" y="17320"/>
                  <a:pt x="8343" y="18556"/>
                </a:cubicBezTo>
                <a:cubicBezTo>
                  <a:pt x="8405" y="18727"/>
                  <a:pt x="8436" y="16241"/>
                  <a:pt x="8513" y="15854"/>
                </a:cubicBezTo>
                <a:lnTo>
                  <a:pt x="8514" y="17793"/>
                </a:lnTo>
                <a:lnTo>
                  <a:pt x="8619" y="15759"/>
                </a:lnTo>
                <a:lnTo>
                  <a:pt x="8674" y="18077"/>
                </a:lnTo>
                <a:lnTo>
                  <a:pt x="8746" y="17580"/>
                </a:lnTo>
                <a:cubicBezTo>
                  <a:pt x="8717" y="17466"/>
                  <a:pt x="8685" y="16710"/>
                  <a:pt x="8690" y="16151"/>
                </a:cubicBezTo>
                <a:cubicBezTo>
                  <a:pt x="8802" y="15274"/>
                  <a:pt x="8964" y="17502"/>
                  <a:pt x="8967" y="18495"/>
                </a:cubicBezTo>
                <a:lnTo>
                  <a:pt x="9233" y="16855"/>
                </a:lnTo>
                <a:cubicBezTo>
                  <a:pt x="9228" y="17432"/>
                  <a:pt x="9203" y="17729"/>
                  <a:pt x="9176" y="18046"/>
                </a:cubicBezTo>
                <a:cubicBezTo>
                  <a:pt x="9272" y="17015"/>
                  <a:pt x="9183" y="20301"/>
                  <a:pt x="9303" y="18629"/>
                </a:cubicBezTo>
                <a:cubicBezTo>
                  <a:pt x="9286" y="18189"/>
                  <a:pt x="9312" y="17474"/>
                  <a:pt x="9315" y="17082"/>
                </a:cubicBezTo>
                <a:cubicBezTo>
                  <a:pt x="9380" y="18254"/>
                  <a:pt x="9528" y="18265"/>
                  <a:pt x="9637" y="17772"/>
                </a:cubicBezTo>
                <a:lnTo>
                  <a:pt x="9616" y="19107"/>
                </a:lnTo>
                <a:cubicBezTo>
                  <a:pt x="9814" y="19447"/>
                  <a:pt x="10033" y="18466"/>
                  <a:pt x="10254" y="18490"/>
                </a:cubicBezTo>
                <a:cubicBezTo>
                  <a:pt x="10175" y="17867"/>
                  <a:pt x="10193" y="15552"/>
                  <a:pt x="10258" y="15329"/>
                </a:cubicBezTo>
                <a:lnTo>
                  <a:pt x="10284" y="17379"/>
                </a:lnTo>
                <a:cubicBezTo>
                  <a:pt x="10326" y="16111"/>
                  <a:pt x="10216" y="16603"/>
                  <a:pt x="10302" y="15054"/>
                </a:cubicBezTo>
                <a:cubicBezTo>
                  <a:pt x="10385" y="15291"/>
                  <a:pt x="10358" y="17384"/>
                  <a:pt x="10310" y="18050"/>
                </a:cubicBezTo>
                <a:lnTo>
                  <a:pt x="10411" y="17339"/>
                </a:lnTo>
                <a:cubicBezTo>
                  <a:pt x="10417" y="17951"/>
                  <a:pt x="10393" y="18274"/>
                  <a:pt x="10387" y="19054"/>
                </a:cubicBezTo>
                <a:cubicBezTo>
                  <a:pt x="10428" y="17781"/>
                  <a:pt x="10561" y="21109"/>
                  <a:pt x="10620" y="18900"/>
                </a:cubicBezTo>
                <a:lnTo>
                  <a:pt x="10626" y="19510"/>
                </a:lnTo>
                <a:cubicBezTo>
                  <a:pt x="10848" y="19527"/>
                  <a:pt x="10948" y="18822"/>
                  <a:pt x="11128" y="18719"/>
                </a:cubicBezTo>
                <a:cubicBezTo>
                  <a:pt x="11132" y="16950"/>
                  <a:pt x="11202" y="17343"/>
                  <a:pt x="11256" y="15914"/>
                </a:cubicBezTo>
                <a:cubicBezTo>
                  <a:pt x="11389" y="16478"/>
                  <a:pt x="11536" y="17867"/>
                  <a:pt x="11696" y="17718"/>
                </a:cubicBezTo>
                <a:cubicBezTo>
                  <a:pt x="11808" y="16838"/>
                  <a:pt x="11729" y="16221"/>
                  <a:pt x="11779" y="15170"/>
                </a:cubicBezTo>
                <a:cubicBezTo>
                  <a:pt x="11787" y="16780"/>
                  <a:pt x="11947" y="16630"/>
                  <a:pt x="11864" y="17786"/>
                </a:cubicBezTo>
                <a:cubicBezTo>
                  <a:pt x="12056" y="17525"/>
                  <a:pt x="12109" y="17466"/>
                  <a:pt x="12352" y="16158"/>
                </a:cubicBezTo>
                <a:cubicBezTo>
                  <a:pt x="12325" y="15497"/>
                  <a:pt x="12296" y="15211"/>
                  <a:pt x="12311" y="14661"/>
                </a:cubicBezTo>
                <a:cubicBezTo>
                  <a:pt x="12355" y="14396"/>
                  <a:pt x="12411" y="15337"/>
                  <a:pt x="12405" y="16111"/>
                </a:cubicBezTo>
                <a:lnTo>
                  <a:pt x="12393" y="16276"/>
                </a:lnTo>
                <a:cubicBezTo>
                  <a:pt x="12665" y="13863"/>
                  <a:pt x="13021" y="20973"/>
                  <a:pt x="13238" y="17615"/>
                </a:cubicBezTo>
                <a:lnTo>
                  <a:pt x="13226" y="17781"/>
                </a:lnTo>
                <a:lnTo>
                  <a:pt x="13451" y="16031"/>
                </a:lnTo>
                <a:cubicBezTo>
                  <a:pt x="13554" y="16310"/>
                  <a:pt x="13389" y="17242"/>
                  <a:pt x="13465" y="18238"/>
                </a:cubicBezTo>
                <a:cubicBezTo>
                  <a:pt x="13708" y="15552"/>
                  <a:pt x="13848" y="18629"/>
                  <a:pt x="14048" y="16838"/>
                </a:cubicBezTo>
                <a:cubicBezTo>
                  <a:pt x="14203" y="21590"/>
                  <a:pt x="14597" y="16504"/>
                  <a:pt x="14805" y="19537"/>
                </a:cubicBezTo>
                <a:lnTo>
                  <a:pt x="14793" y="18418"/>
                </a:lnTo>
                <a:cubicBezTo>
                  <a:pt x="14847" y="17320"/>
                  <a:pt x="14858" y="19058"/>
                  <a:pt x="14898" y="19315"/>
                </a:cubicBezTo>
                <a:cubicBezTo>
                  <a:pt x="14892" y="18446"/>
                  <a:pt x="14840" y="18309"/>
                  <a:pt x="14873" y="17701"/>
                </a:cubicBezTo>
                <a:cubicBezTo>
                  <a:pt x="15330" y="16353"/>
                  <a:pt x="15816" y="19336"/>
                  <a:pt x="16284" y="20346"/>
                </a:cubicBezTo>
                <a:cubicBezTo>
                  <a:pt x="16455" y="20646"/>
                  <a:pt x="16381" y="14557"/>
                  <a:pt x="16597" y="17228"/>
                </a:cubicBezTo>
                <a:lnTo>
                  <a:pt x="16536" y="19305"/>
                </a:lnTo>
                <a:cubicBezTo>
                  <a:pt x="16882" y="16815"/>
                  <a:pt x="17243" y="19391"/>
                  <a:pt x="17581" y="17277"/>
                </a:cubicBezTo>
                <a:cubicBezTo>
                  <a:pt x="17561" y="17757"/>
                  <a:pt x="17560" y="18380"/>
                  <a:pt x="17527" y="18372"/>
                </a:cubicBezTo>
                <a:cubicBezTo>
                  <a:pt x="17599" y="19881"/>
                  <a:pt x="17792" y="18446"/>
                  <a:pt x="17793" y="17213"/>
                </a:cubicBezTo>
                <a:cubicBezTo>
                  <a:pt x="17846" y="17354"/>
                  <a:pt x="17805" y="18328"/>
                  <a:pt x="17837" y="18954"/>
                </a:cubicBezTo>
                <a:cubicBezTo>
                  <a:pt x="17909" y="19844"/>
                  <a:pt x="18017" y="17027"/>
                  <a:pt x="18056" y="18529"/>
                </a:cubicBezTo>
                <a:cubicBezTo>
                  <a:pt x="18060" y="18688"/>
                  <a:pt x="18050" y="18848"/>
                  <a:pt x="18039" y="18972"/>
                </a:cubicBezTo>
                <a:cubicBezTo>
                  <a:pt x="18100" y="18558"/>
                  <a:pt x="18236" y="19156"/>
                  <a:pt x="18195" y="17580"/>
                </a:cubicBezTo>
                <a:cubicBezTo>
                  <a:pt x="18322" y="18410"/>
                  <a:pt x="18438" y="16805"/>
                  <a:pt x="18539" y="17836"/>
                </a:cubicBezTo>
                <a:cubicBezTo>
                  <a:pt x="18605" y="15890"/>
                  <a:pt x="18757" y="18774"/>
                  <a:pt x="18778" y="16020"/>
                </a:cubicBezTo>
                <a:cubicBezTo>
                  <a:pt x="18769" y="18865"/>
                  <a:pt x="19000" y="18315"/>
                  <a:pt x="19081" y="16977"/>
                </a:cubicBezTo>
                <a:cubicBezTo>
                  <a:pt x="19054" y="17836"/>
                  <a:pt x="19151" y="17867"/>
                  <a:pt x="19119" y="19058"/>
                </a:cubicBezTo>
                <a:cubicBezTo>
                  <a:pt x="19211" y="19019"/>
                  <a:pt x="19295" y="18490"/>
                  <a:pt x="19279" y="17029"/>
                </a:cubicBezTo>
                <a:cubicBezTo>
                  <a:pt x="19448" y="20432"/>
                  <a:pt x="19618" y="14290"/>
                  <a:pt x="19713" y="18651"/>
                </a:cubicBezTo>
                <a:cubicBezTo>
                  <a:pt x="19985" y="17123"/>
                  <a:pt x="20237" y="16089"/>
                  <a:pt x="20482" y="15421"/>
                </a:cubicBezTo>
                <a:cubicBezTo>
                  <a:pt x="20473" y="18258"/>
                  <a:pt x="20211" y="15704"/>
                  <a:pt x="20222" y="18682"/>
                </a:cubicBezTo>
                <a:cubicBezTo>
                  <a:pt x="20454" y="17514"/>
                  <a:pt x="20588" y="15079"/>
                  <a:pt x="20819" y="15763"/>
                </a:cubicBezTo>
                <a:cubicBezTo>
                  <a:pt x="20878" y="16151"/>
                  <a:pt x="20785" y="16993"/>
                  <a:pt x="20765" y="17479"/>
                </a:cubicBezTo>
                <a:cubicBezTo>
                  <a:pt x="20989" y="16351"/>
                  <a:pt x="21198" y="17586"/>
                  <a:pt x="21398" y="16288"/>
                </a:cubicBezTo>
                <a:lnTo>
                  <a:pt x="21472" y="12197"/>
                </a:lnTo>
                <a:lnTo>
                  <a:pt x="21600" y="8787"/>
                </a:lnTo>
                <a:cubicBezTo>
                  <a:pt x="21600" y="8787"/>
                  <a:pt x="21600" y="4943"/>
                  <a:pt x="21600" y="4943"/>
                </a:cubicBezTo>
                <a:close/>
                <a:moveTo>
                  <a:pt x="21600" y="4943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sz="699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720014" y="6328692"/>
            <a:ext cx="1170135" cy="271957"/>
            <a:chOff x="720763" y="6358427"/>
            <a:chExt cx="2083623" cy="483762"/>
          </a:xfrm>
        </p:grpSpPr>
        <p:sp>
          <p:nvSpPr>
            <p:cNvPr id="10" name="AutoShape 555"/>
            <p:cNvSpPr>
              <a:spLocks/>
            </p:cNvSpPr>
            <p:nvPr/>
          </p:nvSpPr>
          <p:spPr bwMode="auto">
            <a:xfrm>
              <a:off x="915885" y="6581166"/>
              <a:ext cx="1888501" cy="261023"/>
            </a:xfrm>
            <a:custGeom>
              <a:avLst/>
              <a:gdLst>
                <a:gd name="T0" fmla="*/ 3771969 w 21600"/>
                <a:gd name="T1" fmla="*/ 20516 h 21600"/>
                <a:gd name="T2" fmla="*/ 3749617 w 21600"/>
                <a:gd name="T3" fmla="*/ 493899 h 21600"/>
                <a:gd name="T4" fmla="*/ 3634537 w 21600"/>
                <a:gd name="T5" fmla="*/ 521954 h 21600"/>
                <a:gd name="T6" fmla="*/ 3447510 w 21600"/>
                <a:gd name="T7" fmla="*/ 278762 h 21600"/>
                <a:gd name="T8" fmla="*/ 3341685 w 21600"/>
                <a:gd name="T9" fmla="*/ 521954 h 21600"/>
                <a:gd name="T10" fmla="*/ 3410139 w 21600"/>
                <a:gd name="T11" fmla="*/ 0 h 21600"/>
                <a:gd name="T12" fmla="*/ 3649031 w 21600"/>
                <a:gd name="T13" fmla="*/ 292802 h 21600"/>
                <a:gd name="T14" fmla="*/ 3643967 w 21600"/>
                <a:gd name="T15" fmla="*/ 0 h 21600"/>
                <a:gd name="T16" fmla="*/ 1739122 w 21600"/>
                <a:gd name="T17" fmla="*/ 0 h 21600"/>
                <a:gd name="T18" fmla="*/ 1710832 w 21600"/>
                <a:gd name="T19" fmla="*/ 521954 h 21600"/>
                <a:gd name="T20" fmla="*/ 1432824 w 21600"/>
                <a:gd name="T21" fmla="*/ 222821 h 21600"/>
                <a:gd name="T22" fmla="*/ 1436841 w 21600"/>
                <a:gd name="T23" fmla="*/ 521954 h 21600"/>
                <a:gd name="T24" fmla="*/ 1331016 w 21600"/>
                <a:gd name="T25" fmla="*/ 0 h 21600"/>
                <a:gd name="T26" fmla="*/ 1478402 w 21600"/>
                <a:gd name="T27" fmla="*/ 42965 h 21600"/>
                <a:gd name="T28" fmla="*/ 1633298 w 21600"/>
                <a:gd name="T29" fmla="*/ 236257 h 21600"/>
                <a:gd name="T30" fmla="*/ 1739122 w 21600"/>
                <a:gd name="T31" fmla="*/ 0 h 21600"/>
                <a:gd name="T32" fmla="*/ 429585 w 21600"/>
                <a:gd name="T33" fmla="*/ 0 h 21600"/>
                <a:gd name="T34" fmla="*/ 288137 w 21600"/>
                <a:gd name="T35" fmla="*/ 200034 h 21600"/>
                <a:gd name="T36" fmla="*/ 164325 w 21600"/>
                <a:gd name="T37" fmla="*/ 0 h 21600"/>
                <a:gd name="T38" fmla="*/ 0 w 21600"/>
                <a:gd name="T39" fmla="*/ 20516 h 21600"/>
                <a:gd name="T40" fmla="*/ 22352 w 21600"/>
                <a:gd name="T41" fmla="*/ 521954 h 21600"/>
                <a:gd name="T42" fmla="*/ 164325 w 21600"/>
                <a:gd name="T43" fmla="*/ 295484 h 21600"/>
                <a:gd name="T44" fmla="*/ 288137 w 21600"/>
                <a:gd name="T45" fmla="*/ 521954 h 21600"/>
                <a:gd name="T46" fmla="*/ 429585 w 21600"/>
                <a:gd name="T47" fmla="*/ 0 h 21600"/>
                <a:gd name="T48" fmla="*/ 887984 w 21600"/>
                <a:gd name="T49" fmla="*/ 0 h 21600"/>
                <a:gd name="T50" fmla="*/ 572606 w 21600"/>
                <a:gd name="T51" fmla="*/ 475268 h 21600"/>
                <a:gd name="T52" fmla="*/ 887984 w 21600"/>
                <a:gd name="T53" fmla="*/ 521954 h 21600"/>
                <a:gd name="T54" fmla="*/ 916274 w 21600"/>
                <a:gd name="T55" fmla="*/ 426504 h 21600"/>
                <a:gd name="T56" fmla="*/ 714055 w 21600"/>
                <a:gd name="T57" fmla="*/ 405239 h 21600"/>
                <a:gd name="T58" fmla="*/ 875237 w 21600"/>
                <a:gd name="T59" fmla="*/ 295436 h 21600"/>
                <a:gd name="T60" fmla="*/ 714055 w 21600"/>
                <a:gd name="T61" fmla="*/ 200034 h 21600"/>
                <a:gd name="T62" fmla="*/ 916274 w 21600"/>
                <a:gd name="T63" fmla="*/ 95402 h 21600"/>
                <a:gd name="T64" fmla="*/ 887984 w 21600"/>
                <a:gd name="T65" fmla="*/ 0 h 21600"/>
                <a:gd name="T66" fmla="*/ 1186599 w 21600"/>
                <a:gd name="T67" fmla="*/ 0 h 21600"/>
                <a:gd name="T68" fmla="*/ 1045150 w 21600"/>
                <a:gd name="T69" fmla="*/ 493899 h 21600"/>
                <a:gd name="T70" fmla="*/ 1186599 w 21600"/>
                <a:gd name="T71" fmla="*/ 521954 h 21600"/>
                <a:gd name="T72" fmla="*/ 1186599 w 21600"/>
                <a:gd name="T73" fmla="*/ 0 h 21600"/>
                <a:gd name="T74" fmla="*/ 2878047 w 21600"/>
                <a:gd name="T75" fmla="*/ 0 h 21600"/>
                <a:gd name="T76" fmla="*/ 2931134 w 21600"/>
                <a:gd name="T77" fmla="*/ 521954 h 21600"/>
                <a:gd name="T78" fmla="*/ 3221716 w 21600"/>
                <a:gd name="T79" fmla="*/ 493851 h 21600"/>
                <a:gd name="T80" fmla="*/ 3040801 w 21600"/>
                <a:gd name="T81" fmla="*/ 426504 h 21600"/>
                <a:gd name="T82" fmla="*/ 3019496 w 21600"/>
                <a:gd name="T83" fmla="*/ 295436 h 21600"/>
                <a:gd name="T84" fmla="*/ 3180853 w 21600"/>
                <a:gd name="T85" fmla="*/ 200034 h 21600"/>
                <a:gd name="T86" fmla="*/ 3019496 w 21600"/>
                <a:gd name="T87" fmla="*/ 95402 h 21600"/>
                <a:gd name="T88" fmla="*/ 3221716 w 21600"/>
                <a:gd name="T89" fmla="*/ 28128 h 21600"/>
                <a:gd name="T90" fmla="*/ 3193426 w 21600"/>
                <a:gd name="T91" fmla="*/ 0 h 21600"/>
                <a:gd name="T92" fmla="*/ 1881968 w 21600"/>
                <a:gd name="T93" fmla="*/ 0 h 21600"/>
                <a:gd name="T94" fmla="*/ 1935230 w 21600"/>
                <a:gd name="T95" fmla="*/ 521954 h 21600"/>
                <a:gd name="T96" fmla="*/ 2225636 w 21600"/>
                <a:gd name="T97" fmla="*/ 493851 h 21600"/>
                <a:gd name="T98" fmla="*/ 2044722 w 21600"/>
                <a:gd name="T99" fmla="*/ 426504 h 21600"/>
                <a:gd name="T100" fmla="*/ 2023592 w 21600"/>
                <a:gd name="T101" fmla="*/ 295436 h 21600"/>
                <a:gd name="T102" fmla="*/ 2184773 w 21600"/>
                <a:gd name="T103" fmla="*/ 200034 h 21600"/>
                <a:gd name="T104" fmla="*/ 2023592 w 21600"/>
                <a:gd name="T105" fmla="*/ 95402 h 21600"/>
                <a:gd name="T106" fmla="*/ 2225636 w 21600"/>
                <a:gd name="T107" fmla="*/ 28128 h 21600"/>
                <a:gd name="T108" fmla="*/ 2197347 w 21600"/>
                <a:gd name="T109" fmla="*/ 0 h 21600"/>
                <a:gd name="T110" fmla="*/ 2694164 w 21600"/>
                <a:gd name="T111" fmla="*/ 0 h 21600"/>
                <a:gd name="T112" fmla="*/ 2487055 w 21600"/>
                <a:gd name="T113" fmla="*/ 193316 h 21600"/>
                <a:gd name="T114" fmla="*/ 2345431 w 21600"/>
                <a:gd name="T115" fmla="*/ 0 h 21600"/>
                <a:gd name="T116" fmla="*/ 2373721 w 21600"/>
                <a:gd name="T117" fmla="*/ 521954 h 21600"/>
                <a:gd name="T118" fmla="*/ 2487055 w 21600"/>
                <a:gd name="T119" fmla="*/ 285262 h 21600"/>
                <a:gd name="T120" fmla="*/ 2691370 w 21600"/>
                <a:gd name="T121" fmla="*/ 521954 h 21600"/>
                <a:gd name="T122" fmla="*/ 2608945 w 21600"/>
                <a:gd name="T123" fmla="*/ 213953 h 21600"/>
                <a:gd name="T124" fmla="*/ 2796147 w 21600"/>
                <a:gd name="T125" fmla="*/ 0 h 216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849"/>
                  </a:lnTo>
                  <a:cubicBezTo>
                    <a:pt x="21600" y="849"/>
                    <a:pt x="21471" y="1216"/>
                    <a:pt x="21471" y="2297"/>
                  </a:cubicBezTo>
                  <a:lnTo>
                    <a:pt x="21472" y="20439"/>
                  </a:lnTo>
                  <a:cubicBezTo>
                    <a:pt x="21472" y="21077"/>
                    <a:pt x="21400" y="21600"/>
                    <a:pt x="21311" y="21600"/>
                  </a:cubicBezTo>
                  <a:lnTo>
                    <a:pt x="20813" y="21600"/>
                  </a:lnTo>
                  <a:lnTo>
                    <a:pt x="19719" y="9221"/>
                  </a:lnTo>
                  <a:cubicBezTo>
                    <a:pt x="19719" y="9221"/>
                    <a:pt x="19742" y="10247"/>
                    <a:pt x="19742" y="11536"/>
                  </a:cubicBezTo>
                  <a:cubicBezTo>
                    <a:pt x="19742" y="12823"/>
                    <a:pt x="19742" y="21600"/>
                    <a:pt x="19742" y="21600"/>
                  </a:cubicBezTo>
                  <a:lnTo>
                    <a:pt x="19136" y="21600"/>
                  </a:lnTo>
                  <a:lnTo>
                    <a:pt x="19136" y="0"/>
                  </a:lnTo>
                  <a:cubicBezTo>
                    <a:pt x="19136" y="0"/>
                    <a:pt x="19231" y="0"/>
                    <a:pt x="19528" y="0"/>
                  </a:cubicBezTo>
                  <a:cubicBezTo>
                    <a:pt x="19729" y="0"/>
                    <a:pt x="19875" y="593"/>
                    <a:pt x="19980" y="1778"/>
                  </a:cubicBezTo>
                  <a:cubicBezTo>
                    <a:pt x="20069" y="2782"/>
                    <a:pt x="20896" y="12117"/>
                    <a:pt x="20896" y="12117"/>
                  </a:cubicBezTo>
                  <a:cubicBezTo>
                    <a:pt x="20896" y="12117"/>
                    <a:pt x="20867" y="11481"/>
                    <a:pt x="20867" y="9777"/>
                  </a:cubicBezTo>
                  <a:cubicBezTo>
                    <a:pt x="20867" y="8070"/>
                    <a:pt x="20867" y="0"/>
                    <a:pt x="20867" y="0"/>
                  </a:cubicBezTo>
                  <a:cubicBezTo>
                    <a:pt x="20867" y="0"/>
                    <a:pt x="21600" y="0"/>
                    <a:pt x="21600" y="0"/>
                  </a:cubicBezTo>
                  <a:close/>
                  <a:moveTo>
                    <a:pt x="9959" y="0"/>
                  </a:moveTo>
                  <a:lnTo>
                    <a:pt x="9959" y="20439"/>
                  </a:lnTo>
                  <a:cubicBezTo>
                    <a:pt x="9959" y="21077"/>
                    <a:pt x="9885" y="21600"/>
                    <a:pt x="9797" y="21600"/>
                  </a:cubicBezTo>
                  <a:lnTo>
                    <a:pt x="9299" y="21600"/>
                  </a:lnTo>
                  <a:lnTo>
                    <a:pt x="8205" y="9221"/>
                  </a:lnTo>
                  <a:cubicBezTo>
                    <a:pt x="8205" y="9221"/>
                    <a:pt x="8228" y="10247"/>
                    <a:pt x="8228" y="11536"/>
                  </a:cubicBezTo>
                  <a:cubicBezTo>
                    <a:pt x="8228" y="12823"/>
                    <a:pt x="8228" y="21600"/>
                    <a:pt x="8228" y="21600"/>
                  </a:cubicBezTo>
                  <a:lnTo>
                    <a:pt x="7622" y="21600"/>
                  </a:lnTo>
                  <a:lnTo>
                    <a:pt x="7622" y="0"/>
                  </a:lnTo>
                  <a:cubicBezTo>
                    <a:pt x="7622" y="0"/>
                    <a:pt x="7717" y="0"/>
                    <a:pt x="8014" y="0"/>
                  </a:cubicBezTo>
                  <a:cubicBezTo>
                    <a:pt x="8215" y="0"/>
                    <a:pt x="8361" y="593"/>
                    <a:pt x="8466" y="1778"/>
                  </a:cubicBezTo>
                  <a:cubicBezTo>
                    <a:pt x="8555" y="2782"/>
                    <a:pt x="9382" y="12117"/>
                    <a:pt x="9382" y="12117"/>
                  </a:cubicBezTo>
                  <a:cubicBezTo>
                    <a:pt x="9382" y="12117"/>
                    <a:pt x="9353" y="11481"/>
                    <a:pt x="9353" y="9777"/>
                  </a:cubicBezTo>
                  <a:cubicBezTo>
                    <a:pt x="9353" y="8070"/>
                    <a:pt x="9353" y="0"/>
                    <a:pt x="9353" y="0"/>
                  </a:cubicBezTo>
                  <a:lnTo>
                    <a:pt x="9959" y="0"/>
                  </a:lnTo>
                  <a:cubicBezTo>
                    <a:pt x="9959" y="0"/>
                    <a:pt x="9959" y="0"/>
                    <a:pt x="9959" y="0"/>
                  </a:cubicBezTo>
                  <a:close/>
                  <a:moveTo>
                    <a:pt x="2460" y="0"/>
                  </a:moveTo>
                  <a:lnTo>
                    <a:pt x="1650" y="0"/>
                  </a:lnTo>
                  <a:lnTo>
                    <a:pt x="1650" y="8278"/>
                  </a:lnTo>
                  <a:lnTo>
                    <a:pt x="941" y="8278"/>
                  </a:lnTo>
                  <a:lnTo>
                    <a:pt x="941" y="0"/>
                  </a:lnTo>
                  <a:lnTo>
                    <a:pt x="0" y="0"/>
                  </a:lnTo>
                  <a:lnTo>
                    <a:pt x="0" y="849"/>
                  </a:lnTo>
                  <a:cubicBezTo>
                    <a:pt x="0" y="849"/>
                    <a:pt x="128" y="1196"/>
                    <a:pt x="128" y="2297"/>
                  </a:cubicBezTo>
                  <a:lnTo>
                    <a:pt x="128" y="21600"/>
                  </a:lnTo>
                  <a:lnTo>
                    <a:pt x="941" y="21600"/>
                  </a:lnTo>
                  <a:lnTo>
                    <a:pt x="941" y="12228"/>
                  </a:lnTo>
                  <a:lnTo>
                    <a:pt x="1650" y="12228"/>
                  </a:lnTo>
                  <a:lnTo>
                    <a:pt x="1650" y="21600"/>
                  </a:lnTo>
                  <a:lnTo>
                    <a:pt x="2460" y="21600"/>
                  </a:lnTo>
                  <a:lnTo>
                    <a:pt x="2460" y="0"/>
                  </a:lnTo>
                  <a:cubicBezTo>
                    <a:pt x="2460" y="0"/>
                    <a:pt x="2460" y="0"/>
                    <a:pt x="2460" y="0"/>
                  </a:cubicBezTo>
                  <a:close/>
                  <a:moveTo>
                    <a:pt x="5085" y="0"/>
                  </a:moveTo>
                  <a:cubicBezTo>
                    <a:pt x="5085" y="0"/>
                    <a:pt x="3326" y="0"/>
                    <a:pt x="3279" y="0"/>
                  </a:cubicBezTo>
                  <a:lnTo>
                    <a:pt x="3279" y="19668"/>
                  </a:lnTo>
                  <a:cubicBezTo>
                    <a:pt x="3279" y="20790"/>
                    <a:pt x="3428" y="21599"/>
                    <a:pt x="3583" y="21600"/>
                  </a:cubicBezTo>
                  <a:lnTo>
                    <a:pt x="5085" y="21600"/>
                  </a:lnTo>
                  <a:cubicBezTo>
                    <a:pt x="5173" y="21600"/>
                    <a:pt x="5247" y="21076"/>
                    <a:pt x="5247" y="20437"/>
                  </a:cubicBezTo>
                  <a:lnTo>
                    <a:pt x="5247" y="17650"/>
                  </a:lnTo>
                  <a:lnTo>
                    <a:pt x="4211" y="17650"/>
                  </a:lnTo>
                  <a:cubicBezTo>
                    <a:pt x="4144" y="17650"/>
                    <a:pt x="4089" y="17253"/>
                    <a:pt x="4089" y="16770"/>
                  </a:cubicBezTo>
                  <a:lnTo>
                    <a:pt x="4089" y="12226"/>
                  </a:lnTo>
                  <a:lnTo>
                    <a:pt x="5012" y="12226"/>
                  </a:lnTo>
                  <a:lnTo>
                    <a:pt x="5012" y="8278"/>
                  </a:lnTo>
                  <a:lnTo>
                    <a:pt x="4089" y="8278"/>
                  </a:lnTo>
                  <a:lnTo>
                    <a:pt x="4089" y="3948"/>
                  </a:lnTo>
                  <a:lnTo>
                    <a:pt x="5247" y="3948"/>
                  </a:lnTo>
                  <a:lnTo>
                    <a:pt x="5247" y="1164"/>
                  </a:lnTo>
                  <a:cubicBezTo>
                    <a:pt x="5247" y="523"/>
                    <a:pt x="5173" y="0"/>
                    <a:pt x="5085" y="0"/>
                  </a:cubicBezTo>
                  <a:cubicBezTo>
                    <a:pt x="5085" y="0"/>
                    <a:pt x="5085" y="0"/>
                    <a:pt x="5085" y="0"/>
                  </a:cubicBezTo>
                  <a:close/>
                  <a:moveTo>
                    <a:pt x="6795" y="0"/>
                  </a:moveTo>
                  <a:lnTo>
                    <a:pt x="5985" y="0"/>
                  </a:lnTo>
                  <a:lnTo>
                    <a:pt x="5985" y="20439"/>
                  </a:lnTo>
                  <a:cubicBezTo>
                    <a:pt x="5985" y="21077"/>
                    <a:pt x="6058" y="21600"/>
                    <a:pt x="6147" y="21600"/>
                  </a:cubicBezTo>
                  <a:lnTo>
                    <a:pt x="6795" y="21600"/>
                  </a:lnTo>
                  <a:lnTo>
                    <a:pt x="6795" y="0"/>
                  </a:lnTo>
                  <a:cubicBezTo>
                    <a:pt x="6795" y="0"/>
                    <a:pt x="6795" y="0"/>
                    <a:pt x="6795" y="0"/>
                  </a:cubicBezTo>
                  <a:close/>
                  <a:moveTo>
                    <a:pt x="18287" y="0"/>
                  </a:moveTo>
                  <a:cubicBezTo>
                    <a:pt x="18287" y="0"/>
                    <a:pt x="16529" y="0"/>
                    <a:pt x="16481" y="0"/>
                  </a:cubicBezTo>
                  <a:lnTo>
                    <a:pt x="16481" y="19668"/>
                  </a:lnTo>
                  <a:cubicBezTo>
                    <a:pt x="16481" y="20745"/>
                    <a:pt x="16629" y="21599"/>
                    <a:pt x="16785" y="21600"/>
                  </a:cubicBezTo>
                  <a:lnTo>
                    <a:pt x="18287" y="21600"/>
                  </a:lnTo>
                  <a:cubicBezTo>
                    <a:pt x="18376" y="21600"/>
                    <a:pt x="18449" y="21076"/>
                    <a:pt x="18449" y="20437"/>
                  </a:cubicBezTo>
                  <a:lnTo>
                    <a:pt x="18449" y="17650"/>
                  </a:lnTo>
                  <a:lnTo>
                    <a:pt x="17413" y="17650"/>
                  </a:lnTo>
                  <a:cubicBezTo>
                    <a:pt x="17346" y="17650"/>
                    <a:pt x="17291" y="17253"/>
                    <a:pt x="17291" y="16770"/>
                  </a:cubicBezTo>
                  <a:lnTo>
                    <a:pt x="17291" y="12226"/>
                  </a:lnTo>
                  <a:lnTo>
                    <a:pt x="18215" y="12226"/>
                  </a:lnTo>
                  <a:lnTo>
                    <a:pt x="18215" y="8278"/>
                  </a:lnTo>
                  <a:lnTo>
                    <a:pt x="17291" y="8278"/>
                  </a:lnTo>
                  <a:lnTo>
                    <a:pt x="17291" y="3948"/>
                  </a:lnTo>
                  <a:lnTo>
                    <a:pt x="18449" y="3948"/>
                  </a:lnTo>
                  <a:lnTo>
                    <a:pt x="18449" y="1164"/>
                  </a:lnTo>
                  <a:cubicBezTo>
                    <a:pt x="18449" y="523"/>
                    <a:pt x="18376" y="0"/>
                    <a:pt x="18287" y="0"/>
                  </a:cubicBezTo>
                  <a:cubicBezTo>
                    <a:pt x="18287" y="0"/>
                    <a:pt x="18287" y="0"/>
                    <a:pt x="18287" y="0"/>
                  </a:cubicBezTo>
                  <a:close/>
                  <a:moveTo>
                    <a:pt x="12583" y="0"/>
                  </a:moveTo>
                  <a:cubicBezTo>
                    <a:pt x="12583" y="0"/>
                    <a:pt x="10825" y="0"/>
                    <a:pt x="10777" y="0"/>
                  </a:cubicBezTo>
                  <a:lnTo>
                    <a:pt x="10777" y="19668"/>
                  </a:lnTo>
                  <a:cubicBezTo>
                    <a:pt x="10777" y="20745"/>
                    <a:pt x="10926" y="21599"/>
                    <a:pt x="11082" y="21600"/>
                  </a:cubicBezTo>
                  <a:lnTo>
                    <a:pt x="12583" y="21600"/>
                  </a:lnTo>
                  <a:cubicBezTo>
                    <a:pt x="12672" y="21600"/>
                    <a:pt x="12745" y="21076"/>
                    <a:pt x="12745" y="20437"/>
                  </a:cubicBezTo>
                  <a:lnTo>
                    <a:pt x="12745" y="17650"/>
                  </a:lnTo>
                  <a:lnTo>
                    <a:pt x="11709" y="17650"/>
                  </a:lnTo>
                  <a:cubicBezTo>
                    <a:pt x="11642" y="17650"/>
                    <a:pt x="11588" y="17253"/>
                    <a:pt x="11588" y="16770"/>
                  </a:cubicBezTo>
                  <a:lnTo>
                    <a:pt x="11588" y="12226"/>
                  </a:lnTo>
                  <a:lnTo>
                    <a:pt x="12511" y="12226"/>
                  </a:lnTo>
                  <a:lnTo>
                    <a:pt x="12511" y="8278"/>
                  </a:lnTo>
                  <a:lnTo>
                    <a:pt x="11588" y="8278"/>
                  </a:lnTo>
                  <a:lnTo>
                    <a:pt x="11588" y="3948"/>
                  </a:lnTo>
                  <a:lnTo>
                    <a:pt x="12745" y="3948"/>
                  </a:lnTo>
                  <a:lnTo>
                    <a:pt x="12745" y="1164"/>
                  </a:lnTo>
                  <a:cubicBezTo>
                    <a:pt x="12745" y="523"/>
                    <a:pt x="12672" y="0"/>
                    <a:pt x="12583" y="0"/>
                  </a:cubicBezTo>
                  <a:cubicBezTo>
                    <a:pt x="12583" y="0"/>
                    <a:pt x="12583" y="0"/>
                    <a:pt x="12583" y="0"/>
                  </a:cubicBezTo>
                  <a:close/>
                  <a:moveTo>
                    <a:pt x="16012" y="0"/>
                  </a:moveTo>
                  <a:cubicBezTo>
                    <a:pt x="16012" y="0"/>
                    <a:pt x="15568" y="0"/>
                    <a:pt x="15428" y="0"/>
                  </a:cubicBezTo>
                  <a:cubicBezTo>
                    <a:pt x="15287" y="0"/>
                    <a:pt x="15179" y="254"/>
                    <a:pt x="15067" y="1177"/>
                  </a:cubicBezTo>
                  <a:cubicBezTo>
                    <a:pt x="14956" y="2100"/>
                    <a:pt x="14242" y="8000"/>
                    <a:pt x="14242" y="8000"/>
                  </a:cubicBezTo>
                  <a:lnTo>
                    <a:pt x="14242" y="0"/>
                  </a:lnTo>
                  <a:lnTo>
                    <a:pt x="13431" y="0"/>
                  </a:lnTo>
                  <a:lnTo>
                    <a:pt x="13431" y="20439"/>
                  </a:lnTo>
                  <a:cubicBezTo>
                    <a:pt x="13431" y="21078"/>
                    <a:pt x="13504" y="21600"/>
                    <a:pt x="13593" y="21600"/>
                  </a:cubicBezTo>
                  <a:lnTo>
                    <a:pt x="14242" y="21600"/>
                  </a:lnTo>
                  <a:lnTo>
                    <a:pt x="14242" y="11805"/>
                  </a:lnTo>
                  <a:cubicBezTo>
                    <a:pt x="14242" y="11805"/>
                    <a:pt x="14849" y="18618"/>
                    <a:pt x="14956" y="19813"/>
                  </a:cubicBezTo>
                  <a:cubicBezTo>
                    <a:pt x="15063" y="21010"/>
                    <a:pt x="15168" y="21600"/>
                    <a:pt x="15412" y="21600"/>
                  </a:cubicBezTo>
                  <a:cubicBezTo>
                    <a:pt x="15655" y="21600"/>
                    <a:pt x="16077" y="21600"/>
                    <a:pt x="16077" y="21600"/>
                  </a:cubicBezTo>
                  <a:lnTo>
                    <a:pt x="14940" y="8854"/>
                  </a:lnTo>
                  <a:lnTo>
                    <a:pt x="16012" y="0"/>
                  </a:lnTo>
                  <a:cubicBezTo>
                    <a:pt x="16012" y="0"/>
                    <a:pt x="16012" y="0"/>
                    <a:pt x="16012" y="0"/>
                  </a:cubicBezTo>
                  <a:close/>
                  <a:moveTo>
                    <a:pt x="16012" y="0"/>
                  </a:moveTo>
                </a:path>
              </a:pathLst>
            </a:custGeom>
            <a:solidFill>
              <a:srgbClr val="005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699"/>
            </a:p>
          </p:txBody>
        </p:sp>
        <p:sp>
          <p:nvSpPr>
            <p:cNvPr id="11" name="AutoShape 556"/>
            <p:cNvSpPr>
              <a:spLocks/>
            </p:cNvSpPr>
            <p:nvPr/>
          </p:nvSpPr>
          <p:spPr bwMode="auto">
            <a:xfrm>
              <a:off x="720763" y="6358427"/>
              <a:ext cx="334495" cy="316707"/>
            </a:xfrm>
            <a:custGeom>
              <a:avLst/>
              <a:gdLst>
                <a:gd name="T0" fmla="*/ 138299 w 21386"/>
                <a:gd name="T1" fmla="*/ 631529 h 21414"/>
                <a:gd name="T2" fmla="*/ 124647 w 21386"/>
                <a:gd name="T3" fmla="*/ 621828 h 21414"/>
                <a:gd name="T4" fmla="*/ 199467 w 21386"/>
                <a:gd name="T5" fmla="*/ 392687 h 21414"/>
                <a:gd name="T6" fmla="*/ 3718 w 21386"/>
                <a:gd name="T7" fmla="*/ 251085 h 21414"/>
                <a:gd name="T8" fmla="*/ 8903 w 21386"/>
                <a:gd name="T9" fmla="*/ 235234 h 21414"/>
                <a:gd name="T10" fmla="*/ 250888 w 21386"/>
                <a:gd name="T11" fmla="*/ 235234 h 21414"/>
                <a:gd name="T12" fmla="*/ 325614 w 21386"/>
                <a:gd name="T13" fmla="*/ 6181 h 21414"/>
                <a:gd name="T14" fmla="*/ 342421 w 21386"/>
                <a:gd name="T15" fmla="*/ 6211 h 21414"/>
                <a:gd name="T16" fmla="*/ 417210 w 21386"/>
                <a:gd name="T17" fmla="*/ 235234 h 21414"/>
                <a:gd name="T18" fmla="*/ 659163 w 21386"/>
                <a:gd name="T19" fmla="*/ 235234 h 21414"/>
                <a:gd name="T20" fmla="*/ 664349 w 21386"/>
                <a:gd name="T21" fmla="*/ 251085 h 21414"/>
                <a:gd name="T22" fmla="*/ 547574 w 21386"/>
                <a:gd name="T23" fmla="*/ 335549 h 21414"/>
                <a:gd name="T24" fmla="*/ 409431 w 21386"/>
                <a:gd name="T25" fmla="*/ 335549 h 21414"/>
                <a:gd name="T26" fmla="*/ 366726 w 21386"/>
                <a:gd name="T27" fmla="*/ 204861 h 21414"/>
                <a:gd name="T28" fmla="*/ 324083 w 21386"/>
                <a:gd name="T29" fmla="*/ 335549 h 21414"/>
                <a:gd name="T30" fmla="*/ 185878 w 21386"/>
                <a:gd name="T31" fmla="*/ 335549 h 21414"/>
                <a:gd name="T32" fmla="*/ 297686 w 21386"/>
                <a:gd name="T33" fmla="*/ 416346 h 21414"/>
                <a:gd name="T34" fmla="*/ 254981 w 21386"/>
                <a:gd name="T35" fmla="*/ 547094 h 21414"/>
                <a:gd name="T36" fmla="*/ 138299 w 21386"/>
                <a:gd name="T37" fmla="*/ 631529 h 21414"/>
                <a:gd name="T38" fmla="*/ 138299 w 21386"/>
                <a:gd name="T39" fmla="*/ 631529 h 214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386" h="21414">
                  <a:moveTo>
                    <a:pt x="4427" y="21354"/>
                  </a:moveTo>
                  <a:cubicBezTo>
                    <a:pt x="4199" y="21528"/>
                    <a:pt x="3903" y="21301"/>
                    <a:pt x="3990" y="21026"/>
                  </a:cubicBezTo>
                  <a:cubicBezTo>
                    <a:pt x="4114" y="20634"/>
                    <a:pt x="6385" y="13278"/>
                    <a:pt x="6385" y="13278"/>
                  </a:cubicBezTo>
                  <a:lnTo>
                    <a:pt x="119" y="8490"/>
                  </a:lnTo>
                  <a:cubicBezTo>
                    <a:pt x="-107" y="8316"/>
                    <a:pt x="10" y="7952"/>
                    <a:pt x="285" y="7954"/>
                  </a:cubicBezTo>
                  <a:cubicBezTo>
                    <a:pt x="679" y="7956"/>
                    <a:pt x="8031" y="7954"/>
                    <a:pt x="8031" y="7954"/>
                  </a:cubicBezTo>
                  <a:cubicBezTo>
                    <a:pt x="8031" y="7954"/>
                    <a:pt x="10304" y="603"/>
                    <a:pt x="10423" y="209"/>
                  </a:cubicBezTo>
                  <a:cubicBezTo>
                    <a:pt x="10507" y="-67"/>
                    <a:pt x="10877" y="-72"/>
                    <a:pt x="10961" y="210"/>
                  </a:cubicBezTo>
                  <a:cubicBezTo>
                    <a:pt x="11081" y="604"/>
                    <a:pt x="13355" y="7954"/>
                    <a:pt x="13355" y="7954"/>
                  </a:cubicBezTo>
                  <a:cubicBezTo>
                    <a:pt x="13355" y="7954"/>
                    <a:pt x="20707" y="7956"/>
                    <a:pt x="21100" y="7954"/>
                  </a:cubicBezTo>
                  <a:cubicBezTo>
                    <a:pt x="21376" y="7952"/>
                    <a:pt x="21493" y="8316"/>
                    <a:pt x="21266" y="8490"/>
                  </a:cubicBezTo>
                  <a:lnTo>
                    <a:pt x="17528" y="11346"/>
                  </a:lnTo>
                  <a:lnTo>
                    <a:pt x="13106" y="11346"/>
                  </a:lnTo>
                  <a:lnTo>
                    <a:pt x="11739" y="6927"/>
                  </a:lnTo>
                  <a:lnTo>
                    <a:pt x="10374" y="11346"/>
                  </a:lnTo>
                  <a:lnTo>
                    <a:pt x="5950" y="11346"/>
                  </a:lnTo>
                  <a:lnTo>
                    <a:pt x="9529" y="14078"/>
                  </a:lnTo>
                  <a:lnTo>
                    <a:pt x="8162" y="18499"/>
                  </a:lnTo>
                  <a:cubicBezTo>
                    <a:pt x="8162" y="18499"/>
                    <a:pt x="4654" y="21181"/>
                    <a:pt x="4427" y="21354"/>
                  </a:cubicBezTo>
                  <a:close/>
                  <a:moveTo>
                    <a:pt x="4427" y="21354"/>
                  </a:moveTo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699"/>
            </a:p>
          </p:txBody>
        </p:sp>
      </p:grp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4963" y="6205244"/>
            <a:ext cx="1064448" cy="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67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6121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1507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74"/>
          <p:cNvSpPr>
            <a:spLocks/>
          </p:cNvSpPr>
          <p:nvPr userDrawn="1"/>
        </p:nvSpPr>
        <p:spPr bwMode="auto">
          <a:xfrm>
            <a:off x="732675" y="6159816"/>
            <a:ext cx="10716848" cy="36000"/>
          </a:xfrm>
          <a:custGeom>
            <a:avLst/>
            <a:gdLst>
              <a:gd name="T0" fmla="*/ 20994 w 21600"/>
              <a:gd name="T1" fmla="*/ 4943 h 20357"/>
              <a:gd name="T2" fmla="*/ 20855 w 21600"/>
              <a:gd name="T3" fmla="*/ 3770 h 20357"/>
              <a:gd name="T4" fmla="*/ 20102 w 21600"/>
              <a:gd name="T5" fmla="*/ 4409 h 20357"/>
              <a:gd name="T6" fmla="*/ 19759 w 21600"/>
              <a:gd name="T7" fmla="*/ 4943 h 20357"/>
              <a:gd name="T8" fmla="*/ 19333 w 21600"/>
              <a:gd name="T9" fmla="*/ 4943 h 20357"/>
              <a:gd name="T10" fmla="*/ 17785 w 21600"/>
              <a:gd name="T11" fmla="*/ 4943 h 20357"/>
              <a:gd name="T12" fmla="*/ 17526 w 21600"/>
              <a:gd name="T13" fmla="*/ 4258 h 20357"/>
              <a:gd name="T14" fmla="*/ 17180 w 21600"/>
              <a:gd name="T15" fmla="*/ 4943 h 20357"/>
              <a:gd name="T16" fmla="*/ 16490 w 21600"/>
              <a:gd name="T17" fmla="*/ 4082 h 20357"/>
              <a:gd name="T18" fmla="*/ 15676 w 21600"/>
              <a:gd name="T19" fmla="*/ 4943 h 20357"/>
              <a:gd name="T20" fmla="*/ 14169 w 21600"/>
              <a:gd name="T21" fmla="*/ 4943 h 20357"/>
              <a:gd name="T22" fmla="*/ 13770 w 21600"/>
              <a:gd name="T23" fmla="*/ 0 h 20357"/>
              <a:gd name="T24" fmla="*/ 13453 w 21600"/>
              <a:gd name="T25" fmla="*/ 807 h 20357"/>
              <a:gd name="T26" fmla="*/ 12290 w 21600"/>
              <a:gd name="T27" fmla="*/ 2543 h 20357"/>
              <a:gd name="T28" fmla="*/ 12027 w 21600"/>
              <a:gd name="T29" fmla="*/ 2411 h 20357"/>
              <a:gd name="T30" fmla="*/ 11202 w 21600"/>
              <a:gd name="T31" fmla="*/ 1124 h 20357"/>
              <a:gd name="T32" fmla="*/ 9507 w 21600"/>
              <a:gd name="T33" fmla="*/ 3379 h 20357"/>
              <a:gd name="T34" fmla="*/ 8471 w 21600"/>
              <a:gd name="T35" fmla="*/ 2301 h 20357"/>
              <a:gd name="T36" fmla="*/ 7871 w 21600"/>
              <a:gd name="T37" fmla="*/ 644 h 20357"/>
              <a:gd name="T38" fmla="*/ 6985 w 21600"/>
              <a:gd name="T39" fmla="*/ 3343 h 20357"/>
              <a:gd name="T40" fmla="*/ 6397 w 21600"/>
              <a:gd name="T41" fmla="*/ 2990 h 20357"/>
              <a:gd name="T42" fmla="*/ 5666 w 21600"/>
              <a:gd name="T43" fmla="*/ 4943 h 20357"/>
              <a:gd name="T44" fmla="*/ 5013 w 21600"/>
              <a:gd name="T45" fmla="*/ 3458 h 20357"/>
              <a:gd name="T46" fmla="*/ 4682 w 21600"/>
              <a:gd name="T47" fmla="*/ 2265 h 20357"/>
              <a:gd name="T48" fmla="*/ 4023 w 21600"/>
              <a:gd name="T49" fmla="*/ 4943 h 20357"/>
              <a:gd name="T50" fmla="*/ 3526 w 21600"/>
              <a:gd name="T51" fmla="*/ 4943 h 20357"/>
              <a:gd name="T52" fmla="*/ 21 w 21600"/>
              <a:gd name="T53" fmla="*/ 8882 h 20357"/>
              <a:gd name="T54" fmla="*/ 1346 w 21600"/>
              <a:gd name="T55" fmla="*/ 15865 h 20357"/>
              <a:gd name="T56" fmla="*/ 2075 w 21600"/>
              <a:gd name="T57" fmla="*/ 18912 h 20357"/>
              <a:gd name="T58" fmla="*/ 2480 w 21600"/>
              <a:gd name="T59" fmla="*/ 18641 h 20357"/>
              <a:gd name="T60" fmla="*/ 2359 w 21600"/>
              <a:gd name="T61" fmla="*/ 16603 h 20357"/>
              <a:gd name="T62" fmla="*/ 3086 w 21600"/>
              <a:gd name="T63" fmla="*/ 15436 h 20357"/>
              <a:gd name="T64" fmla="*/ 3175 w 21600"/>
              <a:gd name="T65" fmla="*/ 12197 h 20357"/>
              <a:gd name="T66" fmla="*/ 3131 w 21600"/>
              <a:gd name="T67" fmla="*/ 15630 h 20357"/>
              <a:gd name="T68" fmla="*/ 3250 w 21600"/>
              <a:gd name="T69" fmla="*/ 18900 h 20357"/>
              <a:gd name="T70" fmla="*/ 4192 w 21600"/>
              <a:gd name="T71" fmla="*/ 15322 h 20357"/>
              <a:gd name="T72" fmla="*/ 4476 w 21600"/>
              <a:gd name="T73" fmla="*/ 15607 h 20357"/>
              <a:gd name="T74" fmla="*/ 5816 w 21600"/>
              <a:gd name="T75" fmla="*/ 18963 h 20357"/>
              <a:gd name="T76" fmla="*/ 6008 w 21600"/>
              <a:gd name="T77" fmla="*/ 18028 h 20357"/>
              <a:gd name="T78" fmla="*/ 6858 w 21600"/>
              <a:gd name="T79" fmla="*/ 15447 h 20357"/>
              <a:gd name="T80" fmla="*/ 8513 w 21600"/>
              <a:gd name="T81" fmla="*/ 15854 h 20357"/>
              <a:gd name="T82" fmla="*/ 8746 w 21600"/>
              <a:gd name="T83" fmla="*/ 17580 h 20357"/>
              <a:gd name="T84" fmla="*/ 9176 w 21600"/>
              <a:gd name="T85" fmla="*/ 18046 h 20357"/>
              <a:gd name="T86" fmla="*/ 9616 w 21600"/>
              <a:gd name="T87" fmla="*/ 19107 h 20357"/>
              <a:gd name="T88" fmla="*/ 10302 w 21600"/>
              <a:gd name="T89" fmla="*/ 15054 h 20357"/>
              <a:gd name="T90" fmla="*/ 10620 w 21600"/>
              <a:gd name="T91" fmla="*/ 18900 h 20357"/>
              <a:gd name="T92" fmla="*/ 11696 w 21600"/>
              <a:gd name="T93" fmla="*/ 17718 h 20357"/>
              <a:gd name="T94" fmla="*/ 12311 w 21600"/>
              <a:gd name="T95" fmla="*/ 14661 h 20357"/>
              <a:gd name="T96" fmla="*/ 13226 w 21600"/>
              <a:gd name="T97" fmla="*/ 17781 h 20357"/>
              <a:gd name="T98" fmla="*/ 14805 w 21600"/>
              <a:gd name="T99" fmla="*/ 19537 h 20357"/>
              <a:gd name="T100" fmla="*/ 16284 w 21600"/>
              <a:gd name="T101" fmla="*/ 20346 h 20357"/>
              <a:gd name="T102" fmla="*/ 17527 w 21600"/>
              <a:gd name="T103" fmla="*/ 18372 h 20357"/>
              <a:gd name="T104" fmla="*/ 18039 w 21600"/>
              <a:gd name="T105" fmla="*/ 18972 h 20357"/>
              <a:gd name="T106" fmla="*/ 19081 w 21600"/>
              <a:gd name="T107" fmla="*/ 16977 h 20357"/>
              <a:gd name="T108" fmla="*/ 20482 w 21600"/>
              <a:gd name="T109" fmla="*/ 15421 h 20357"/>
              <a:gd name="T110" fmla="*/ 21398 w 21600"/>
              <a:gd name="T111" fmla="*/ 16288 h 20357"/>
              <a:gd name="T112" fmla="*/ 21600 w 21600"/>
              <a:gd name="T113" fmla="*/ 4943 h 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0357">
                <a:moveTo>
                  <a:pt x="21600" y="4943"/>
                </a:moveTo>
                <a:lnTo>
                  <a:pt x="21064" y="4943"/>
                </a:lnTo>
                <a:cubicBezTo>
                  <a:pt x="21057" y="4930"/>
                  <a:pt x="21050" y="4922"/>
                  <a:pt x="21042" y="4943"/>
                </a:cubicBezTo>
                <a:lnTo>
                  <a:pt x="20994" y="4943"/>
                </a:lnTo>
                <a:cubicBezTo>
                  <a:pt x="20962" y="4169"/>
                  <a:pt x="20997" y="3027"/>
                  <a:pt x="20955" y="2564"/>
                </a:cubicBezTo>
                <a:cubicBezTo>
                  <a:pt x="20829" y="4011"/>
                  <a:pt x="20818" y="1034"/>
                  <a:pt x="20685" y="2230"/>
                </a:cubicBezTo>
                <a:cubicBezTo>
                  <a:pt x="20723" y="3730"/>
                  <a:pt x="20730" y="3363"/>
                  <a:pt x="20636" y="4826"/>
                </a:cubicBezTo>
                <a:lnTo>
                  <a:pt x="20855" y="3770"/>
                </a:lnTo>
                <a:lnTo>
                  <a:pt x="20780" y="4943"/>
                </a:lnTo>
                <a:lnTo>
                  <a:pt x="20584" y="4943"/>
                </a:lnTo>
                <a:lnTo>
                  <a:pt x="20585" y="3435"/>
                </a:lnTo>
                <a:cubicBezTo>
                  <a:pt x="20428" y="1781"/>
                  <a:pt x="20306" y="5342"/>
                  <a:pt x="20102" y="4409"/>
                </a:cubicBezTo>
                <a:lnTo>
                  <a:pt x="20156" y="4943"/>
                </a:lnTo>
                <a:lnTo>
                  <a:pt x="19970" y="4943"/>
                </a:lnTo>
                <a:cubicBezTo>
                  <a:pt x="19958" y="4327"/>
                  <a:pt x="19932" y="3938"/>
                  <a:pt x="19912" y="3392"/>
                </a:cubicBezTo>
                <a:cubicBezTo>
                  <a:pt x="19915" y="4185"/>
                  <a:pt x="19803" y="3557"/>
                  <a:pt x="19759" y="4943"/>
                </a:cubicBezTo>
                <a:lnTo>
                  <a:pt x="19697" y="4943"/>
                </a:lnTo>
                <a:lnTo>
                  <a:pt x="19653" y="4153"/>
                </a:lnTo>
                <a:cubicBezTo>
                  <a:pt x="19592" y="3903"/>
                  <a:pt x="19550" y="4331"/>
                  <a:pt x="19514" y="4943"/>
                </a:cubicBezTo>
                <a:lnTo>
                  <a:pt x="19333" y="4943"/>
                </a:lnTo>
                <a:cubicBezTo>
                  <a:pt x="19341" y="4650"/>
                  <a:pt x="19357" y="4365"/>
                  <a:pt x="19389" y="4073"/>
                </a:cubicBezTo>
                <a:cubicBezTo>
                  <a:pt x="19336" y="4060"/>
                  <a:pt x="19288" y="3833"/>
                  <a:pt x="19287" y="4694"/>
                </a:cubicBezTo>
                <a:cubicBezTo>
                  <a:pt x="19274" y="4357"/>
                  <a:pt x="19245" y="4626"/>
                  <a:pt x="19212" y="4943"/>
                </a:cubicBezTo>
                <a:lnTo>
                  <a:pt x="17785" y="4943"/>
                </a:lnTo>
                <a:cubicBezTo>
                  <a:pt x="17757" y="4296"/>
                  <a:pt x="17710" y="4640"/>
                  <a:pt x="17659" y="4943"/>
                </a:cubicBezTo>
                <a:lnTo>
                  <a:pt x="17528" y="4943"/>
                </a:lnTo>
                <a:cubicBezTo>
                  <a:pt x="17518" y="4833"/>
                  <a:pt x="17509" y="4697"/>
                  <a:pt x="17499" y="4499"/>
                </a:cubicBezTo>
                <a:lnTo>
                  <a:pt x="17526" y="4258"/>
                </a:lnTo>
                <a:cubicBezTo>
                  <a:pt x="17472" y="3360"/>
                  <a:pt x="17401" y="4266"/>
                  <a:pt x="17321" y="4943"/>
                </a:cubicBezTo>
                <a:lnTo>
                  <a:pt x="17183" y="4943"/>
                </a:lnTo>
                <a:cubicBezTo>
                  <a:pt x="17183" y="4928"/>
                  <a:pt x="17183" y="4911"/>
                  <a:pt x="17183" y="4897"/>
                </a:cubicBezTo>
                <a:cubicBezTo>
                  <a:pt x="17182" y="4913"/>
                  <a:pt x="17181" y="4927"/>
                  <a:pt x="17180" y="4943"/>
                </a:cubicBezTo>
                <a:lnTo>
                  <a:pt x="16671" y="4943"/>
                </a:lnTo>
                <a:cubicBezTo>
                  <a:pt x="16630" y="3940"/>
                  <a:pt x="16579" y="4597"/>
                  <a:pt x="16533" y="4943"/>
                </a:cubicBezTo>
                <a:lnTo>
                  <a:pt x="16483" y="4943"/>
                </a:lnTo>
                <a:lnTo>
                  <a:pt x="16490" y="4082"/>
                </a:lnTo>
                <a:cubicBezTo>
                  <a:pt x="16432" y="4188"/>
                  <a:pt x="16394" y="4535"/>
                  <a:pt x="16361" y="4943"/>
                </a:cubicBezTo>
                <a:lnTo>
                  <a:pt x="15826" y="4943"/>
                </a:lnTo>
                <a:cubicBezTo>
                  <a:pt x="15844" y="4758"/>
                  <a:pt x="15860" y="4575"/>
                  <a:pt x="15875" y="4387"/>
                </a:cubicBezTo>
                <a:cubicBezTo>
                  <a:pt x="15829" y="4374"/>
                  <a:pt x="15738" y="4470"/>
                  <a:pt x="15676" y="4943"/>
                </a:cubicBezTo>
                <a:lnTo>
                  <a:pt x="15061" y="4943"/>
                </a:lnTo>
                <a:cubicBezTo>
                  <a:pt x="15012" y="4684"/>
                  <a:pt x="14969" y="4210"/>
                  <a:pt x="14945" y="3246"/>
                </a:cubicBezTo>
                <a:cubicBezTo>
                  <a:pt x="14712" y="5027"/>
                  <a:pt x="14483" y="2488"/>
                  <a:pt x="14212" y="2773"/>
                </a:cubicBezTo>
                <a:cubicBezTo>
                  <a:pt x="14281" y="5487"/>
                  <a:pt x="14208" y="4323"/>
                  <a:pt x="14169" y="4943"/>
                </a:cubicBezTo>
                <a:lnTo>
                  <a:pt x="13913" y="4943"/>
                </a:lnTo>
                <a:lnTo>
                  <a:pt x="13865" y="4361"/>
                </a:lnTo>
                <a:cubicBezTo>
                  <a:pt x="13819" y="3242"/>
                  <a:pt x="13925" y="3513"/>
                  <a:pt x="13919" y="2651"/>
                </a:cubicBezTo>
                <a:cubicBezTo>
                  <a:pt x="13781" y="2356"/>
                  <a:pt x="13861" y="1021"/>
                  <a:pt x="13770" y="0"/>
                </a:cubicBezTo>
                <a:cubicBezTo>
                  <a:pt x="13788" y="1375"/>
                  <a:pt x="13721" y="1969"/>
                  <a:pt x="13643" y="1444"/>
                </a:cubicBezTo>
                <a:lnTo>
                  <a:pt x="13754" y="3218"/>
                </a:lnTo>
                <a:cubicBezTo>
                  <a:pt x="13560" y="5264"/>
                  <a:pt x="13587" y="-10"/>
                  <a:pt x="13392" y="2017"/>
                </a:cubicBezTo>
                <a:lnTo>
                  <a:pt x="13453" y="807"/>
                </a:lnTo>
                <a:cubicBezTo>
                  <a:pt x="13353" y="1521"/>
                  <a:pt x="13084" y="783"/>
                  <a:pt x="12986" y="3872"/>
                </a:cubicBezTo>
                <a:cubicBezTo>
                  <a:pt x="12969" y="3428"/>
                  <a:pt x="12945" y="2376"/>
                  <a:pt x="12989" y="2098"/>
                </a:cubicBezTo>
                <a:cubicBezTo>
                  <a:pt x="12750" y="1635"/>
                  <a:pt x="12458" y="5385"/>
                  <a:pt x="12272" y="3483"/>
                </a:cubicBezTo>
                <a:lnTo>
                  <a:pt x="12290" y="2543"/>
                </a:lnTo>
                <a:cubicBezTo>
                  <a:pt x="12245" y="2815"/>
                  <a:pt x="12212" y="4309"/>
                  <a:pt x="12157" y="3363"/>
                </a:cubicBezTo>
                <a:cubicBezTo>
                  <a:pt x="12159" y="2974"/>
                  <a:pt x="12175" y="2425"/>
                  <a:pt x="12154" y="2370"/>
                </a:cubicBezTo>
                <a:cubicBezTo>
                  <a:pt x="12130" y="2694"/>
                  <a:pt x="12035" y="4017"/>
                  <a:pt x="11976" y="3469"/>
                </a:cubicBezTo>
                <a:lnTo>
                  <a:pt x="12027" y="2411"/>
                </a:lnTo>
                <a:cubicBezTo>
                  <a:pt x="11840" y="1423"/>
                  <a:pt x="11722" y="3680"/>
                  <a:pt x="11582" y="4943"/>
                </a:cubicBezTo>
                <a:lnTo>
                  <a:pt x="11469" y="4943"/>
                </a:lnTo>
                <a:cubicBezTo>
                  <a:pt x="11442" y="2713"/>
                  <a:pt x="11283" y="1925"/>
                  <a:pt x="11199" y="1516"/>
                </a:cubicBezTo>
                <a:lnTo>
                  <a:pt x="11202" y="1124"/>
                </a:lnTo>
                <a:cubicBezTo>
                  <a:pt x="10931" y="783"/>
                  <a:pt x="10741" y="3419"/>
                  <a:pt x="10490" y="4505"/>
                </a:cubicBezTo>
                <a:cubicBezTo>
                  <a:pt x="10334" y="1501"/>
                  <a:pt x="9962" y="3246"/>
                  <a:pt x="9711" y="1562"/>
                </a:cubicBezTo>
                <a:cubicBezTo>
                  <a:pt x="9749" y="2064"/>
                  <a:pt x="9705" y="3719"/>
                  <a:pt x="9660" y="3997"/>
                </a:cubicBezTo>
                <a:cubicBezTo>
                  <a:pt x="9601" y="3435"/>
                  <a:pt x="9497" y="5918"/>
                  <a:pt x="9507" y="3379"/>
                </a:cubicBezTo>
                <a:lnTo>
                  <a:pt x="9528" y="3428"/>
                </a:lnTo>
                <a:cubicBezTo>
                  <a:pt x="9483" y="937"/>
                  <a:pt x="9363" y="1599"/>
                  <a:pt x="9268" y="1531"/>
                </a:cubicBezTo>
                <a:lnTo>
                  <a:pt x="9253" y="4853"/>
                </a:lnTo>
                <a:cubicBezTo>
                  <a:pt x="9006" y="22"/>
                  <a:pt x="8605" y="6627"/>
                  <a:pt x="8471" y="2301"/>
                </a:cubicBezTo>
                <a:cubicBezTo>
                  <a:pt x="8411" y="3131"/>
                  <a:pt x="8337" y="3122"/>
                  <a:pt x="8278" y="3951"/>
                </a:cubicBezTo>
                <a:lnTo>
                  <a:pt x="8281" y="2170"/>
                </a:lnTo>
                <a:cubicBezTo>
                  <a:pt x="8116" y="1716"/>
                  <a:pt x="8034" y="1492"/>
                  <a:pt x="7830" y="1917"/>
                </a:cubicBezTo>
                <a:lnTo>
                  <a:pt x="7871" y="644"/>
                </a:lnTo>
                <a:cubicBezTo>
                  <a:pt x="7786" y="560"/>
                  <a:pt x="7747" y="3413"/>
                  <a:pt x="7690" y="4943"/>
                </a:cubicBezTo>
                <a:lnTo>
                  <a:pt x="7608" y="4943"/>
                </a:lnTo>
                <a:lnTo>
                  <a:pt x="7588" y="3225"/>
                </a:lnTo>
                <a:cubicBezTo>
                  <a:pt x="7387" y="3267"/>
                  <a:pt x="7184" y="933"/>
                  <a:pt x="6985" y="3343"/>
                </a:cubicBezTo>
                <a:cubicBezTo>
                  <a:pt x="6988" y="2955"/>
                  <a:pt x="6994" y="2185"/>
                  <a:pt x="7027" y="2078"/>
                </a:cubicBezTo>
                <a:cubicBezTo>
                  <a:pt x="6935" y="2011"/>
                  <a:pt x="6679" y="390"/>
                  <a:pt x="6693" y="3587"/>
                </a:cubicBezTo>
                <a:cubicBezTo>
                  <a:pt x="6671" y="1786"/>
                  <a:pt x="6482" y="3751"/>
                  <a:pt x="6380" y="4742"/>
                </a:cubicBezTo>
                <a:lnTo>
                  <a:pt x="6397" y="2990"/>
                </a:lnTo>
                <a:cubicBezTo>
                  <a:pt x="6361" y="3851"/>
                  <a:pt x="6339" y="4470"/>
                  <a:pt x="6318" y="4943"/>
                </a:cubicBezTo>
                <a:lnTo>
                  <a:pt x="5669" y="4943"/>
                </a:lnTo>
                <a:cubicBezTo>
                  <a:pt x="5668" y="4914"/>
                  <a:pt x="5668" y="4886"/>
                  <a:pt x="5667" y="4857"/>
                </a:cubicBezTo>
                <a:cubicBezTo>
                  <a:pt x="5667" y="4885"/>
                  <a:pt x="5666" y="4915"/>
                  <a:pt x="5666" y="4943"/>
                </a:cubicBezTo>
                <a:lnTo>
                  <a:pt x="5401" y="4943"/>
                </a:lnTo>
                <a:cubicBezTo>
                  <a:pt x="5396" y="3417"/>
                  <a:pt x="5292" y="3095"/>
                  <a:pt x="5378" y="913"/>
                </a:cubicBezTo>
                <a:cubicBezTo>
                  <a:pt x="5289" y="2130"/>
                  <a:pt x="5136" y="4777"/>
                  <a:pt x="5027" y="4017"/>
                </a:cubicBezTo>
                <a:cubicBezTo>
                  <a:pt x="5022" y="3861"/>
                  <a:pt x="5017" y="3707"/>
                  <a:pt x="5013" y="3458"/>
                </a:cubicBezTo>
                <a:lnTo>
                  <a:pt x="5024" y="3277"/>
                </a:lnTo>
                <a:cubicBezTo>
                  <a:pt x="4999" y="3116"/>
                  <a:pt x="4977" y="3267"/>
                  <a:pt x="4956" y="3538"/>
                </a:cubicBezTo>
                <a:cubicBezTo>
                  <a:pt x="4921" y="3273"/>
                  <a:pt x="4899" y="3076"/>
                  <a:pt x="4866" y="3052"/>
                </a:cubicBezTo>
                <a:cubicBezTo>
                  <a:pt x="4853" y="1716"/>
                  <a:pt x="4738" y="2331"/>
                  <a:pt x="4682" y="2265"/>
                </a:cubicBezTo>
                <a:cubicBezTo>
                  <a:pt x="4686" y="3918"/>
                  <a:pt x="4623" y="3779"/>
                  <a:pt x="4671" y="4943"/>
                </a:cubicBezTo>
                <a:lnTo>
                  <a:pt x="4496" y="4943"/>
                </a:lnTo>
                <a:cubicBezTo>
                  <a:pt x="4457" y="4255"/>
                  <a:pt x="4425" y="3637"/>
                  <a:pt x="4416" y="2985"/>
                </a:cubicBezTo>
                <a:cubicBezTo>
                  <a:pt x="4293" y="3702"/>
                  <a:pt x="4139" y="3731"/>
                  <a:pt x="4023" y="4943"/>
                </a:cubicBezTo>
                <a:lnTo>
                  <a:pt x="3901" y="4943"/>
                </a:lnTo>
                <a:cubicBezTo>
                  <a:pt x="3905" y="4884"/>
                  <a:pt x="3909" y="4817"/>
                  <a:pt x="3912" y="4727"/>
                </a:cubicBezTo>
                <a:cubicBezTo>
                  <a:pt x="3902" y="4812"/>
                  <a:pt x="3891" y="4881"/>
                  <a:pt x="3880" y="4943"/>
                </a:cubicBezTo>
                <a:lnTo>
                  <a:pt x="3526" y="4943"/>
                </a:lnTo>
                <a:lnTo>
                  <a:pt x="3527" y="4912"/>
                </a:lnTo>
                <a:cubicBezTo>
                  <a:pt x="3402" y="3504"/>
                  <a:pt x="3295" y="4022"/>
                  <a:pt x="3190" y="4943"/>
                </a:cubicBezTo>
                <a:lnTo>
                  <a:pt x="0" y="4943"/>
                </a:lnTo>
                <a:lnTo>
                  <a:pt x="21" y="8882"/>
                </a:lnTo>
                <a:lnTo>
                  <a:pt x="29" y="8882"/>
                </a:lnTo>
                <a:lnTo>
                  <a:pt x="29" y="14010"/>
                </a:lnTo>
                <a:cubicBezTo>
                  <a:pt x="32" y="14222"/>
                  <a:pt x="69" y="13664"/>
                  <a:pt x="68" y="14013"/>
                </a:cubicBezTo>
                <a:cubicBezTo>
                  <a:pt x="88" y="13349"/>
                  <a:pt x="1288" y="15980"/>
                  <a:pt x="1346" y="15865"/>
                </a:cubicBezTo>
                <a:cubicBezTo>
                  <a:pt x="1239" y="19183"/>
                  <a:pt x="1563" y="16060"/>
                  <a:pt x="1535" y="19618"/>
                </a:cubicBezTo>
                <a:cubicBezTo>
                  <a:pt x="1614" y="16634"/>
                  <a:pt x="1819" y="18292"/>
                  <a:pt x="1959" y="16637"/>
                </a:cubicBezTo>
                <a:cubicBezTo>
                  <a:pt x="1951" y="16874"/>
                  <a:pt x="1936" y="17354"/>
                  <a:pt x="1923" y="17202"/>
                </a:cubicBezTo>
                <a:cubicBezTo>
                  <a:pt x="2002" y="17450"/>
                  <a:pt x="2025" y="18349"/>
                  <a:pt x="2075" y="18912"/>
                </a:cubicBezTo>
                <a:cubicBezTo>
                  <a:pt x="2085" y="16449"/>
                  <a:pt x="2207" y="15885"/>
                  <a:pt x="2273" y="14365"/>
                </a:cubicBezTo>
                <a:cubicBezTo>
                  <a:pt x="2369" y="16743"/>
                  <a:pt x="2215" y="17257"/>
                  <a:pt x="2245" y="19542"/>
                </a:cubicBezTo>
                <a:cubicBezTo>
                  <a:pt x="2240" y="17545"/>
                  <a:pt x="2412" y="17549"/>
                  <a:pt x="2379" y="15885"/>
                </a:cubicBezTo>
                <a:cubicBezTo>
                  <a:pt x="2453" y="17356"/>
                  <a:pt x="2442" y="16599"/>
                  <a:pt x="2480" y="18641"/>
                </a:cubicBezTo>
                <a:cubicBezTo>
                  <a:pt x="2493" y="15559"/>
                  <a:pt x="2549" y="18120"/>
                  <a:pt x="2610" y="16227"/>
                </a:cubicBezTo>
                <a:cubicBezTo>
                  <a:pt x="2716" y="17746"/>
                  <a:pt x="2209" y="19114"/>
                  <a:pt x="2326" y="18175"/>
                </a:cubicBezTo>
                <a:cubicBezTo>
                  <a:pt x="2382" y="19120"/>
                  <a:pt x="2278" y="20212"/>
                  <a:pt x="2278" y="20212"/>
                </a:cubicBezTo>
                <a:cubicBezTo>
                  <a:pt x="2397" y="20262"/>
                  <a:pt x="2334" y="17938"/>
                  <a:pt x="2359" y="16603"/>
                </a:cubicBezTo>
                <a:cubicBezTo>
                  <a:pt x="2501" y="15945"/>
                  <a:pt x="2425" y="18315"/>
                  <a:pt x="2473" y="19502"/>
                </a:cubicBezTo>
                <a:cubicBezTo>
                  <a:pt x="2562" y="18888"/>
                  <a:pt x="2630" y="16755"/>
                  <a:pt x="2696" y="16846"/>
                </a:cubicBezTo>
                <a:cubicBezTo>
                  <a:pt x="2701" y="17228"/>
                  <a:pt x="2713" y="17368"/>
                  <a:pt x="2698" y="17847"/>
                </a:cubicBezTo>
                <a:cubicBezTo>
                  <a:pt x="2792" y="16000"/>
                  <a:pt x="2977" y="17757"/>
                  <a:pt x="3086" y="15436"/>
                </a:cubicBezTo>
                <a:cubicBezTo>
                  <a:pt x="3094" y="15642"/>
                  <a:pt x="3098" y="15837"/>
                  <a:pt x="3100" y="16012"/>
                </a:cubicBezTo>
                <a:cubicBezTo>
                  <a:pt x="3082" y="14849"/>
                  <a:pt x="3080" y="13666"/>
                  <a:pt x="3083" y="12825"/>
                </a:cubicBezTo>
                <a:cubicBezTo>
                  <a:pt x="3116" y="12801"/>
                  <a:pt x="3145" y="12279"/>
                  <a:pt x="3167" y="12197"/>
                </a:cubicBezTo>
                <a:lnTo>
                  <a:pt x="3175" y="12197"/>
                </a:lnTo>
                <a:cubicBezTo>
                  <a:pt x="3186" y="12212"/>
                  <a:pt x="3196" y="12376"/>
                  <a:pt x="3202" y="12876"/>
                </a:cubicBezTo>
                <a:cubicBezTo>
                  <a:pt x="3170" y="12832"/>
                  <a:pt x="3167" y="13444"/>
                  <a:pt x="3152" y="13918"/>
                </a:cubicBezTo>
                <a:lnTo>
                  <a:pt x="3208" y="13258"/>
                </a:lnTo>
                <a:cubicBezTo>
                  <a:pt x="3258" y="15441"/>
                  <a:pt x="3131" y="14014"/>
                  <a:pt x="3131" y="15630"/>
                </a:cubicBezTo>
                <a:cubicBezTo>
                  <a:pt x="3240" y="14919"/>
                  <a:pt x="3367" y="13113"/>
                  <a:pt x="3451" y="13729"/>
                </a:cubicBezTo>
                <a:cubicBezTo>
                  <a:pt x="3468" y="15865"/>
                  <a:pt x="3255" y="14448"/>
                  <a:pt x="3367" y="16347"/>
                </a:cubicBezTo>
                <a:lnTo>
                  <a:pt x="3238" y="15532"/>
                </a:lnTo>
                <a:cubicBezTo>
                  <a:pt x="3336" y="18900"/>
                  <a:pt x="3159" y="15295"/>
                  <a:pt x="3250" y="18900"/>
                </a:cubicBezTo>
                <a:cubicBezTo>
                  <a:pt x="3420" y="19519"/>
                  <a:pt x="3440" y="17812"/>
                  <a:pt x="3610" y="18435"/>
                </a:cubicBezTo>
                <a:cubicBezTo>
                  <a:pt x="3648" y="17248"/>
                  <a:pt x="3597" y="16679"/>
                  <a:pt x="3635" y="15492"/>
                </a:cubicBezTo>
                <a:cubicBezTo>
                  <a:pt x="3876" y="13360"/>
                  <a:pt x="3825" y="20863"/>
                  <a:pt x="4002" y="18017"/>
                </a:cubicBezTo>
                <a:cubicBezTo>
                  <a:pt x="4048" y="16594"/>
                  <a:pt x="4066" y="13892"/>
                  <a:pt x="4192" y="15322"/>
                </a:cubicBezTo>
                <a:lnTo>
                  <a:pt x="4149" y="17736"/>
                </a:lnTo>
                <a:cubicBezTo>
                  <a:pt x="4314" y="17974"/>
                  <a:pt x="4243" y="14265"/>
                  <a:pt x="4416" y="15890"/>
                </a:cubicBezTo>
                <a:cubicBezTo>
                  <a:pt x="4385" y="16838"/>
                  <a:pt x="4286" y="16689"/>
                  <a:pt x="4311" y="16977"/>
                </a:cubicBezTo>
                <a:cubicBezTo>
                  <a:pt x="4423" y="18883"/>
                  <a:pt x="4390" y="15607"/>
                  <a:pt x="4476" y="15607"/>
                </a:cubicBezTo>
                <a:lnTo>
                  <a:pt x="4494" y="17746"/>
                </a:lnTo>
                <a:cubicBezTo>
                  <a:pt x="4669" y="17409"/>
                  <a:pt x="4862" y="15865"/>
                  <a:pt x="5056" y="15475"/>
                </a:cubicBezTo>
                <a:cubicBezTo>
                  <a:pt x="5045" y="16111"/>
                  <a:pt x="5012" y="16780"/>
                  <a:pt x="5058" y="17434"/>
                </a:cubicBezTo>
                <a:cubicBezTo>
                  <a:pt x="5302" y="16365"/>
                  <a:pt x="5580" y="17695"/>
                  <a:pt x="5816" y="18963"/>
                </a:cubicBezTo>
                <a:lnTo>
                  <a:pt x="5907" y="17118"/>
                </a:lnTo>
                <a:cubicBezTo>
                  <a:pt x="5928" y="17139"/>
                  <a:pt x="5946" y="17951"/>
                  <a:pt x="5923" y="18309"/>
                </a:cubicBezTo>
                <a:cubicBezTo>
                  <a:pt x="6015" y="19009"/>
                  <a:pt x="5928" y="17139"/>
                  <a:pt x="5972" y="16413"/>
                </a:cubicBezTo>
                <a:cubicBezTo>
                  <a:pt x="6024" y="16284"/>
                  <a:pt x="6041" y="17474"/>
                  <a:pt x="6008" y="18028"/>
                </a:cubicBezTo>
                <a:cubicBezTo>
                  <a:pt x="6170" y="16464"/>
                  <a:pt x="6470" y="14657"/>
                  <a:pt x="6642" y="16634"/>
                </a:cubicBezTo>
                <a:lnTo>
                  <a:pt x="6608" y="17182"/>
                </a:lnTo>
                <a:cubicBezTo>
                  <a:pt x="6741" y="17931"/>
                  <a:pt x="6759" y="13399"/>
                  <a:pt x="6882" y="15120"/>
                </a:cubicBezTo>
                <a:lnTo>
                  <a:pt x="6858" y="15447"/>
                </a:lnTo>
                <a:cubicBezTo>
                  <a:pt x="7148" y="16247"/>
                  <a:pt x="7467" y="14557"/>
                  <a:pt x="7688" y="17343"/>
                </a:cubicBezTo>
                <a:cubicBezTo>
                  <a:pt x="7730" y="14685"/>
                  <a:pt x="7974" y="18529"/>
                  <a:pt x="7993" y="14821"/>
                </a:cubicBezTo>
                <a:cubicBezTo>
                  <a:pt x="8158" y="16659"/>
                  <a:pt x="8111" y="17320"/>
                  <a:pt x="8343" y="18556"/>
                </a:cubicBezTo>
                <a:cubicBezTo>
                  <a:pt x="8405" y="18727"/>
                  <a:pt x="8436" y="16241"/>
                  <a:pt x="8513" y="15854"/>
                </a:cubicBezTo>
                <a:lnTo>
                  <a:pt x="8514" y="17793"/>
                </a:lnTo>
                <a:lnTo>
                  <a:pt x="8619" y="15759"/>
                </a:lnTo>
                <a:lnTo>
                  <a:pt x="8674" y="18077"/>
                </a:lnTo>
                <a:lnTo>
                  <a:pt x="8746" y="17580"/>
                </a:lnTo>
                <a:cubicBezTo>
                  <a:pt x="8717" y="17466"/>
                  <a:pt x="8685" y="16710"/>
                  <a:pt x="8690" y="16151"/>
                </a:cubicBezTo>
                <a:cubicBezTo>
                  <a:pt x="8802" y="15274"/>
                  <a:pt x="8964" y="17502"/>
                  <a:pt x="8967" y="18495"/>
                </a:cubicBezTo>
                <a:lnTo>
                  <a:pt x="9233" y="16855"/>
                </a:lnTo>
                <a:cubicBezTo>
                  <a:pt x="9228" y="17432"/>
                  <a:pt x="9203" y="17729"/>
                  <a:pt x="9176" y="18046"/>
                </a:cubicBezTo>
                <a:cubicBezTo>
                  <a:pt x="9272" y="17015"/>
                  <a:pt x="9183" y="20301"/>
                  <a:pt x="9303" y="18629"/>
                </a:cubicBezTo>
                <a:cubicBezTo>
                  <a:pt x="9286" y="18189"/>
                  <a:pt x="9312" y="17474"/>
                  <a:pt x="9315" y="17082"/>
                </a:cubicBezTo>
                <a:cubicBezTo>
                  <a:pt x="9380" y="18254"/>
                  <a:pt x="9528" y="18265"/>
                  <a:pt x="9637" y="17772"/>
                </a:cubicBezTo>
                <a:lnTo>
                  <a:pt x="9616" y="19107"/>
                </a:lnTo>
                <a:cubicBezTo>
                  <a:pt x="9814" y="19447"/>
                  <a:pt x="10033" y="18466"/>
                  <a:pt x="10254" y="18490"/>
                </a:cubicBezTo>
                <a:cubicBezTo>
                  <a:pt x="10175" y="17867"/>
                  <a:pt x="10193" y="15552"/>
                  <a:pt x="10258" y="15329"/>
                </a:cubicBezTo>
                <a:lnTo>
                  <a:pt x="10284" y="17379"/>
                </a:lnTo>
                <a:cubicBezTo>
                  <a:pt x="10326" y="16111"/>
                  <a:pt x="10216" y="16603"/>
                  <a:pt x="10302" y="15054"/>
                </a:cubicBezTo>
                <a:cubicBezTo>
                  <a:pt x="10385" y="15291"/>
                  <a:pt x="10358" y="17384"/>
                  <a:pt x="10310" y="18050"/>
                </a:cubicBezTo>
                <a:lnTo>
                  <a:pt x="10411" y="17339"/>
                </a:lnTo>
                <a:cubicBezTo>
                  <a:pt x="10417" y="17951"/>
                  <a:pt x="10393" y="18274"/>
                  <a:pt x="10387" y="19054"/>
                </a:cubicBezTo>
                <a:cubicBezTo>
                  <a:pt x="10428" y="17781"/>
                  <a:pt x="10561" y="21109"/>
                  <a:pt x="10620" y="18900"/>
                </a:cubicBezTo>
                <a:lnTo>
                  <a:pt x="10626" y="19510"/>
                </a:lnTo>
                <a:cubicBezTo>
                  <a:pt x="10848" y="19527"/>
                  <a:pt x="10948" y="18822"/>
                  <a:pt x="11128" y="18719"/>
                </a:cubicBezTo>
                <a:cubicBezTo>
                  <a:pt x="11132" y="16950"/>
                  <a:pt x="11202" y="17343"/>
                  <a:pt x="11256" y="15914"/>
                </a:cubicBezTo>
                <a:cubicBezTo>
                  <a:pt x="11389" y="16478"/>
                  <a:pt x="11536" y="17867"/>
                  <a:pt x="11696" y="17718"/>
                </a:cubicBezTo>
                <a:cubicBezTo>
                  <a:pt x="11808" y="16838"/>
                  <a:pt x="11729" y="16221"/>
                  <a:pt x="11779" y="15170"/>
                </a:cubicBezTo>
                <a:cubicBezTo>
                  <a:pt x="11787" y="16780"/>
                  <a:pt x="11947" y="16630"/>
                  <a:pt x="11864" y="17786"/>
                </a:cubicBezTo>
                <a:cubicBezTo>
                  <a:pt x="12056" y="17525"/>
                  <a:pt x="12109" y="17466"/>
                  <a:pt x="12352" y="16158"/>
                </a:cubicBezTo>
                <a:cubicBezTo>
                  <a:pt x="12325" y="15497"/>
                  <a:pt x="12296" y="15211"/>
                  <a:pt x="12311" y="14661"/>
                </a:cubicBezTo>
                <a:cubicBezTo>
                  <a:pt x="12355" y="14396"/>
                  <a:pt x="12411" y="15337"/>
                  <a:pt x="12405" y="16111"/>
                </a:cubicBezTo>
                <a:lnTo>
                  <a:pt x="12393" y="16276"/>
                </a:lnTo>
                <a:cubicBezTo>
                  <a:pt x="12665" y="13863"/>
                  <a:pt x="13021" y="20973"/>
                  <a:pt x="13238" y="17615"/>
                </a:cubicBezTo>
                <a:lnTo>
                  <a:pt x="13226" y="17781"/>
                </a:lnTo>
                <a:lnTo>
                  <a:pt x="13451" y="16031"/>
                </a:lnTo>
                <a:cubicBezTo>
                  <a:pt x="13554" y="16310"/>
                  <a:pt x="13389" y="17242"/>
                  <a:pt x="13465" y="18238"/>
                </a:cubicBezTo>
                <a:cubicBezTo>
                  <a:pt x="13708" y="15552"/>
                  <a:pt x="13848" y="18629"/>
                  <a:pt x="14048" y="16838"/>
                </a:cubicBezTo>
                <a:cubicBezTo>
                  <a:pt x="14203" y="21590"/>
                  <a:pt x="14597" y="16504"/>
                  <a:pt x="14805" y="19537"/>
                </a:cubicBezTo>
                <a:lnTo>
                  <a:pt x="14793" y="18418"/>
                </a:lnTo>
                <a:cubicBezTo>
                  <a:pt x="14847" y="17320"/>
                  <a:pt x="14858" y="19058"/>
                  <a:pt x="14898" y="19315"/>
                </a:cubicBezTo>
                <a:cubicBezTo>
                  <a:pt x="14892" y="18446"/>
                  <a:pt x="14840" y="18309"/>
                  <a:pt x="14873" y="17701"/>
                </a:cubicBezTo>
                <a:cubicBezTo>
                  <a:pt x="15330" y="16353"/>
                  <a:pt x="15816" y="19336"/>
                  <a:pt x="16284" y="20346"/>
                </a:cubicBezTo>
                <a:cubicBezTo>
                  <a:pt x="16455" y="20646"/>
                  <a:pt x="16381" y="14557"/>
                  <a:pt x="16597" y="17228"/>
                </a:cubicBezTo>
                <a:lnTo>
                  <a:pt x="16536" y="19305"/>
                </a:lnTo>
                <a:cubicBezTo>
                  <a:pt x="16882" y="16815"/>
                  <a:pt x="17243" y="19391"/>
                  <a:pt x="17581" y="17277"/>
                </a:cubicBezTo>
                <a:cubicBezTo>
                  <a:pt x="17561" y="17757"/>
                  <a:pt x="17560" y="18380"/>
                  <a:pt x="17527" y="18372"/>
                </a:cubicBezTo>
                <a:cubicBezTo>
                  <a:pt x="17599" y="19881"/>
                  <a:pt x="17792" y="18446"/>
                  <a:pt x="17793" y="17213"/>
                </a:cubicBezTo>
                <a:cubicBezTo>
                  <a:pt x="17846" y="17354"/>
                  <a:pt x="17805" y="18328"/>
                  <a:pt x="17837" y="18954"/>
                </a:cubicBezTo>
                <a:cubicBezTo>
                  <a:pt x="17909" y="19844"/>
                  <a:pt x="18017" y="17027"/>
                  <a:pt x="18056" y="18529"/>
                </a:cubicBezTo>
                <a:cubicBezTo>
                  <a:pt x="18060" y="18688"/>
                  <a:pt x="18050" y="18848"/>
                  <a:pt x="18039" y="18972"/>
                </a:cubicBezTo>
                <a:cubicBezTo>
                  <a:pt x="18100" y="18558"/>
                  <a:pt x="18236" y="19156"/>
                  <a:pt x="18195" y="17580"/>
                </a:cubicBezTo>
                <a:cubicBezTo>
                  <a:pt x="18322" y="18410"/>
                  <a:pt x="18438" y="16805"/>
                  <a:pt x="18539" y="17836"/>
                </a:cubicBezTo>
                <a:cubicBezTo>
                  <a:pt x="18605" y="15890"/>
                  <a:pt x="18757" y="18774"/>
                  <a:pt x="18778" y="16020"/>
                </a:cubicBezTo>
                <a:cubicBezTo>
                  <a:pt x="18769" y="18865"/>
                  <a:pt x="19000" y="18315"/>
                  <a:pt x="19081" y="16977"/>
                </a:cubicBezTo>
                <a:cubicBezTo>
                  <a:pt x="19054" y="17836"/>
                  <a:pt x="19151" y="17867"/>
                  <a:pt x="19119" y="19058"/>
                </a:cubicBezTo>
                <a:cubicBezTo>
                  <a:pt x="19211" y="19019"/>
                  <a:pt x="19295" y="18490"/>
                  <a:pt x="19279" y="17029"/>
                </a:cubicBezTo>
                <a:cubicBezTo>
                  <a:pt x="19448" y="20432"/>
                  <a:pt x="19618" y="14290"/>
                  <a:pt x="19713" y="18651"/>
                </a:cubicBezTo>
                <a:cubicBezTo>
                  <a:pt x="19985" y="17123"/>
                  <a:pt x="20237" y="16089"/>
                  <a:pt x="20482" y="15421"/>
                </a:cubicBezTo>
                <a:cubicBezTo>
                  <a:pt x="20473" y="18258"/>
                  <a:pt x="20211" y="15704"/>
                  <a:pt x="20222" y="18682"/>
                </a:cubicBezTo>
                <a:cubicBezTo>
                  <a:pt x="20454" y="17514"/>
                  <a:pt x="20588" y="15079"/>
                  <a:pt x="20819" y="15763"/>
                </a:cubicBezTo>
                <a:cubicBezTo>
                  <a:pt x="20878" y="16151"/>
                  <a:pt x="20785" y="16993"/>
                  <a:pt x="20765" y="17479"/>
                </a:cubicBezTo>
                <a:cubicBezTo>
                  <a:pt x="20989" y="16351"/>
                  <a:pt x="21198" y="17586"/>
                  <a:pt x="21398" y="16288"/>
                </a:cubicBezTo>
                <a:lnTo>
                  <a:pt x="21472" y="12197"/>
                </a:lnTo>
                <a:lnTo>
                  <a:pt x="21600" y="8787"/>
                </a:lnTo>
                <a:cubicBezTo>
                  <a:pt x="21600" y="8787"/>
                  <a:pt x="21600" y="4943"/>
                  <a:pt x="21600" y="4943"/>
                </a:cubicBezTo>
                <a:close/>
                <a:moveTo>
                  <a:pt x="21600" y="4943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sz="699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720014" y="6328692"/>
            <a:ext cx="1170135" cy="271957"/>
            <a:chOff x="720763" y="6358427"/>
            <a:chExt cx="2083623" cy="483762"/>
          </a:xfrm>
        </p:grpSpPr>
        <p:sp>
          <p:nvSpPr>
            <p:cNvPr id="10" name="AutoShape 555"/>
            <p:cNvSpPr>
              <a:spLocks/>
            </p:cNvSpPr>
            <p:nvPr/>
          </p:nvSpPr>
          <p:spPr bwMode="auto">
            <a:xfrm>
              <a:off x="915885" y="6581166"/>
              <a:ext cx="1888501" cy="261023"/>
            </a:xfrm>
            <a:custGeom>
              <a:avLst/>
              <a:gdLst>
                <a:gd name="T0" fmla="*/ 3771969 w 21600"/>
                <a:gd name="T1" fmla="*/ 20516 h 21600"/>
                <a:gd name="T2" fmla="*/ 3749617 w 21600"/>
                <a:gd name="T3" fmla="*/ 493899 h 21600"/>
                <a:gd name="T4" fmla="*/ 3634537 w 21600"/>
                <a:gd name="T5" fmla="*/ 521954 h 21600"/>
                <a:gd name="T6" fmla="*/ 3447510 w 21600"/>
                <a:gd name="T7" fmla="*/ 278762 h 21600"/>
                <a:gd name="T8" fmla="*/ 3341685 w 21600"/>
                <a:gd name="T9" fmla="*/ 521954 h 21600"/>
                <a:gd name="T10" fmla="*/ 3410139 w 21600"/>
                <a:gd name="T11" fmla="*/ 0 h 21600"/>
                <a:gd name="T12" fmla="*/ 3649031 w 21600"/>
                <a:gd name="T13" fmla="*/ 292802 h 21600"/>
                <a:gd name="T14" fmla="*/ 3643967 w 21600"/>
                <a:gd name="T15" fmla="*/ 0 h 21600"/>
                <a:gd name="T16" fmla="*/ 1739122 w 21600"/>
                <a:gd name="T17" fmla="*/ 0 h 21600"/>
                <a:gd name="T18" fmla="*/ 1710832 w 21600"/>
                <a:gd name="T19" fmla="*/ 521954 h 21600"/>
                <a:gd name="T20" fmla="*/ 1432824 w 21600"/>
                <a:gd name="T21" fmla="*/ 222821 h 21600"/>
                <a:gd name="T22" fmla="*/ 1436841 w 21600"/>
                <a:gd name="T23" fmla="*/ 521954 h 21600"/>
                <a:gd name="T24" fmla="*/ 1331016 w 21600"/>
                <a:gd name="T25" fmla="*/ 0 h 21600"/>
                <a:gd name="T26" fmla="*/ 1478402 w 21600"/>
                <a:gd name="T27" fmla="*/ 42965 h 21600"/>
                <a:gd name="T28" fmla="*/ 1633298 w 21600"/>
                <a:gd name="T29" fmla="*/ 236257 h 21600"/>
                <a:gd name="T30" fmla="*/ 1739122 w 21600"/>
                <a:gd name="T31" fmla="*/ 0 h 21600"/>
                <a:gd name="T32" fmla="*/ 429585 w 21600"/>
                <a:gd name="T33" fmla="*/ 0 h 21600"/>
                <a:gd name="T34" fmla="*/ 288137 w 21600"/>
                <a:gd name="T35" fmla="*/ 200034 h 21600"/>
                <a:gd name="T36" fmla="*/ 164325 w 21600"/>
                <a:gd name="T37" fmla="*/ 0 h 21600"/>
                <a:gd name="T38" fmla="*/ 0 w 21600"/>
                <a:gd name="T39" fmla="*/ 20516 h 21600"/>
                <a:gd name="T40" fmla="*/ 22352 w 21600"/>
                <a:gd name="T41" fmla="*/ 521954 h 21600"/>
                <a:gd name="T42" fmla="*/ 164325 w 21600"/>
                <a:gd name="T43" fmla="*/ 295484 h 21600"/>
                <a:gd name="T44" fmla="*/ 288137 w 21600"/>
                <a:gd name="T45" fmla="*/ 521954 h 21600"/>
                <a:gd name="T46" fmla="*/ 429585 w 21600"/>
                <a:gd name="T47" fmla="*/ 0 h 21600"/>
                <a:gd name="T48" fmla="*/ 887984 w 21600"/>
                <a:gd name="T49" fmla="*/ 0 h 21600"/>
                <a:gd name="T50" fmla="*/ 572606 w 21600"/>
                <a:gd name="T51" fmla="*/ 475268 h 21600"/>
                <a:gd name="T52" fmla="*/ 887984 w 21600"/>
                <a:gd name="T53" fmla="*/ 521954 h 21600"/>
                <a:gd name="T54" fmla="*/ 916274 w 21600"/>
                <a:gd name="T55" fmla="*/ 426504 h 21600"/>
                <a:gd name="T56" fmla="*/ 714055 w 21600"/>
                <a:gd name="T57" fmla="*/ 405239 h 21600"/>
                <a:gd name="T58" fmla="*/ 875237 w 21600"/>
                <a:gd name="T59" fmla="*/ 295436 h 21600"/>
                <a:gd name="T60" fmla="*/ 714055 w 21600"/>
                <a:gd name="T61" fmla="*/ 200034 h 21600"/>
                <a:gd name="T62" fmla="*/ 916274 w 21600"/>
                <a:gd name="T63" fmla="*/ 95402 h 21600"/>
                <a:gd name="T64" fmla="*/ 887984 w 21600"/>
                <a:gd name="T65" fmla="*/ 0 h 21600"/>
                <a:gd name="T66" fmla="*/ 1186599 w 21600"/>
                <a:gd name="T67" fmla="*/ 0 h 21600"/>
                <a:gd name="T68" fmla="*/ 1045150 w 21600"/>
                <a:gd name="T69" fmla="*/ 493899 h 21600"/>
                <a:gd name="T70" fmla="*/ 1186599 w 21600"/>
                <a:gd name="T71" fmla="*/ 521954 h 21600"/>
                <a:gd name="T72" fmla="*/ 1186599 w 21600"/>
                <a:gd name="T73" fmla="*/ 0 h 21600"/>
                <a:gd name="T74" fmla="*/ 2878047 w 21600"/>
                <a:gd name="T75" fmla="*/ 0 h 21600"/>
                <a:gd name="T76" fmla="*/ 2931134 w 21600"/>
                <a:gd name="T77" fmla="*/ 521954 h 21600"/>
                <a:gd name="T78" fmla="*/ 3221716 w 21600"/>
                <a:gd name="T79" fmla="*/ 493851 h 21600"/>
                <a:gd name="T80" fmla="*/ 3040801 w 21600"/>
                <a:gd name="T81" fmla="*/ 426504 h 21600"/>
                <a:gd name="T82" fmla="*/ 3019496 w 21600"/>
                <a:gd name="T83" fmla="*/ 295436 h 21600"/>
                <a:gd name="T84" fmla="*/ 3180853 w 21600"/>
                <a:gd name="T85" fmla="*/ 200034 h 21600"/>
                <a:gd name="T86" fmla="*/ 3019496 w 21600"/>
                <a:gd name="T87" fmla="*/ 95402 h 21600"/>
                <a:gd name="T88" fmla="*/ 3221716 w 21600"/>
                <a:gd name="T89" fmla="*/ 28128 h 21600"/>
                <a:gd name="T90" fmla="*/ 3193426 w 21600"/>
                <a:gd name="T91" fmla="*/ 0 h 21600"/>
                <a:gd name="T92" fmla="*/ 1881968 w 21600"/>
                <a:gd name="T93" fmla="*/ 0 h 21600"/>
                <a:gd name="T94" fmla="*/ 1935230 w 21600"/>
                <a:gd name="T95" fmla="*/ 521954 h 21600"/>
                <a:gd name="T96" fmla="*/ 2225636 w 21600"/>
                <a:gd name="T97" fmla="*/ 493851 h 21600"/>
                <a:gd name="T98" fmla="*/ 2044722 w 21600"/>
                <a:gd name="T99" fmla="*/ 426504 h 21600"/>
                <a:gd name="T100" fmla="*/ 2023592 w 21600"/>
                <a:gd name="T101" fmla="*/ 295436 h 21600"/>
                <a:gd name="T102" fmla="*/ 2184773 w 21600"/>
                <a:gd name="T103" fmla="*/ 200034 h 21600"/>
                <a:gd name="T104" fmla="*/ 2023592 w 21600"/>
                <a:gd name="T105" fmla="*/ 95402 h 21600"/>
                <a:gd name="T106" fmla="*/ 2225636 w 21600"/>
                <a:gd name="T107" fmla="*/ 28128 h 21600"/>
                <a:gd name="T108" fmla="*/ 2197347 w 21600"/>
                <a:gd name="T109" fmla="*/ 0 h 21600"/>
                <a:gd name="T110" fmla="*/ 2694164 w 21600"/>
                <a:gd name="T111" fmla="*/ 0 h 21600"/>
                <a:gd name="T112" fmla="*/ 2487055 w 21600"/>
                <a:gd name="T113" fmla="*/ 193316 h 21600"/>
                <a:gd name="T114" fmla="*/ 2345431 w 21600"/>
                <a:gd name="T115" fmla="*/ 0 h 21600"/>
                <a:gd name="T116" fmla="*/ 2373721 w 21600"/>
                <a:gd name="T117" fmla="*/ 521954 h 21600"/>
                <a:gd name="T118" fmla="*/ 2487055 w 21600"/>
                <a:gd name="T119" fmla="*/ 285262 h 21600"/>
                <a:gd name="T120" fmla="*/ 2691370 w 21600"/>
                <a:gd name="T121" fmla="*/ 521954 h 21600"/>
                <a:gd name="T122" fmla="*/ 2608945 w 21600"/>
                <a:gd name="T123" fmla="*/ 213953 h 21600"/>
                <a:gd name="T124" fmla="*/ 2796147 w 21600"/>
                <a:gd name="T125" fmla="*/ 0 h 216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849"/>
                  </a:lnTo>
                  <a:cubicBezTo>
                    <a:pt x="21600" y="849"/>
                    <a:pt x="21471" y="1216"/>
                    <a:pt x="21471" y="2297"/>
                  </a:cubicBezTo>
                  <a:lnTo>
                    <a:pt x="21472" y="20439"/>
                  </a:lnTo>
                  <a:cubicBezTo>
                    <a:pt x="21472" y="21077"/>
                    <a:pt x="21400" y="21600"/>
                    <a:pt x="21311" y="21600"/>
                  </a:cubicBezTo>
                  <a:lnTo>
                    <a:pt x="20813" y="21600"/>
                  </a:lnTo>
                  <a:lnTo>
                    <a:pt x="19719" y="9221"/>
                  </a:lnTo>
                  <a:cubicBezTo>
                    <a:pt x="19719" y="9221"/>
                    <a:pt x="19742" y="10247"/>
                    <a:pt x="19742" y="11536"/>
                  </a:cubicBezTo>
                  <a:cubicBezTo>
                    <a:pt x="19742" y="12823"/>
                    <a:pt x="19742" y="21600"/>
                    <a:pt x="19742" y="21600"/>
                  </a:cubicBezTo>
                  <a:lnTo>
                    <a:pt x="19136" y="21600"/>
                  </a:lnTo>
                  <a:lnTo>
                    <a:pt x="19136" y="0"/>
                  </a:lnTo>
                  <a:cubicBezTo>
                    <a:pt x="19136" y="0"/>
                    <a:pt x="19231" y="0"/>
                    <a:pt x="19528" y="0"/>
                  </a:cubicBezTo>
                  <a:cubicBezTo>
                    <a:pt x="19729" y="0"/>
                    <a:pt x="19875" y="593"/>
                    <a:pt x="19980" y="1778"/>
                  </a:cubicBezTo>
                  <a:cubicBezTo>
                    <a:pt x="20069" y="2782"/>
                    <a:pt x="20896" y="12117"/>
                    <a:pt x="20896" y="12117"/>
                  </a:cubicBezTo>
                  <a:cubicBezTo>
                    <a:pt x="20896" y="12117"/>
                    <a:pt x="20867" y="11481"/>
                    <a:pt x="20867" y="9777"/>
                  </a:cubicBezTo>
                  <a:cubicBezTo>
                    <a:pt x="20867" y="8070"/>
                    <a:pt x="20867" y="0"/>
                    <a:pt x="20867" y="0"/>
                  </a:cubicBezTo>
                  <a:cubicBezTo>
                    <a:pt x="20867" y="0"/>
                    <a:pt x="21600" y="0"/>
                    <a:pt x="21600" y="0"/>
                  </a:cubicBezTo>
                  <a:close/>
                  <a:moveTo>
                    <a:pt x="9959" y="0"/>
                  </a:moveTo>
                  <a:lnTo>
                    <a:pt x="9959" y="20439"/>
                  </a:lnTo>
                  <a:cubicBezTo>
                    <a:pt x="9959" y="21077"/>
                    <a:pt x="9885" y="21600"/>
                    <a:pt x="9797" y="21600"/>
                  </a:cubicBezTo>
                  <a:lnTo>
                    <a:pt x="9299" y="21600"/>
                  </a:lnTo>
                  <a:lnTo>
                    <a:pt x="8205" y="9221"/>
                  </a:lnTo>
                  <a:cubicBezTo>
                    <a:pt x="8205" y="9221"/>
                    <a:pt x="8228" y="10247"/>
                    <a:pt x="8228" y="11536"/>
                  </a:cubicBezTo>
                  <a:cubicBezTo>
                    <a:pt x="8228" y="12823"/>
                    <a:pt x="8228" y="21600"/>
                    <a:pt x="8228" y="21600"/>
                  </a:cubicBezTo>
                  <a:lnTo>
                    <a:pt x="7622" y="21600"/>
                  </a:lnTo>
                  <a:lnTo>
                    <a:pt x="7622" y="0"/>
                  </a:lnTo>
                  <a:cubicBezTo>
                    <a:pt x="7622" y="0"/>
                    <a:pt x="7717" y="0"/>
                    <a:pt x="8014" y="0"/>
                  </a:cubicBezTo>
                  <a:cubicBezTo>
                    <a:pt x="8215" y="0"/>
                    <a:pt x="8361" y="593"/>
                    <a:pt x="8466" y="1778"/>
                  </a:cubicBezTo>
                  <a:cubicBezTo>
                    <a:pt x="8555" y="2782"/>
                    <a:pt x="9382" y="12117"/>
                    <a:pt x="9382" y="12117"/>
                  </a:cubicBezTo>
                  <a:cubicBezTo>
                    <a:pt x="9382" y="12117"/>
                    <a:pt x="9353" y="11481"/>
                    <a:pt x="9353" y="9777"/>
                  </a:cubicBezTo>
                  <a:cubicBezTo>
                    <a:pt x="9353" y="8070"/>
                    <a:pt x="9353" y="0"/>
                    <a:pt x="9353" y="0"/>
                  </a:cubicBezTo>
                  <a:lnTo>
                    <a:pt x="9959" y="0"/>
                  </a:lnTo>
                  <a:cubicBezTo>
                    <a:pt x="9959" y="0"/>
                    <a:pt x="9959" y="0"/>
                    <a:pt x="9959" y="0"/>
                  </a:cubicBezTo>
                  <a:close/>
                  <a:moveTo>
                    <a:pt x="2460" y="0"/>
                  </a:moveTo>
                  <a:lnTo>
                    <a:pt x="1650" y="0"/>
                  </a:lnTo>
                  <a:lnTo>
                    <a:pt x="1650" y="8278"/>
                  </a:lnTo>
                  <a:lnTo>
                    <a:pt x="941" y="8278"/>
                  </a:lnTo>
                  <a:lnTo>
                    <a:pt x="941" y="0"/>
                  </a:lnTo>
                  <a:lnTo>
                    <a:pt x="0" y="0"/>
                  </a:lnTo>
                  <a:lnTo>
                    <a:pt x="0" y="849"/>
                  </a:lnTo>
                  <a:cubicBezTo>
                    <a:pt x="0" y="849"/>
                    <a:pt x="128" y="1196"/>
                    <a:pt x="128" y="2297"/>
                  </a:cubicBezTo>
                  <a:lnTo>
                    <a:pt x="128" y="21600"/>
                  </a:lnTo>
                  <a:lnTo>
                    <a:pt x="941" y="21600"/>
                  </a:lnTo>
                  <a:lnTo>
                    <a:pt x="941" y="12228"/>
                  </a:lnTo>
                  <a:lnTo>
                    <a:pt x="1650" y="12228"/>
                  </a:lnTo>
                  <a:lnTo>
                    <a:pt x="1650" y="21600"/>
                  </a:lnTo>
                  <a:lnTo>
                    <a:pt x="2460" y="21600"/>
                  </a:lnTo>
                  <a:lnTo>
                    <a:pt x="2460" y="0"/>
                  </a:lnTo>
                  <a:cubicBezTo>
                    <a:pt x="2460" y="0"/>
                    <a:pt x="2460" y="0"/>
                    <a:pt x="2460" y="0"/>
                  </a:cubicBezTo>
                  <a:close/>
                  <a:moveTo>
                    <a:pt x="5085" y="0"/>
                  </a:moveTo>
                  <a:cubicBezTo>
                    <a:pt x="5085" y="0"/>
                    <a:pt x="3326" y="0"/>
                    <a:pt x="3279" y="0"/>
                  </a:cubicBezTo>
                  <a:lnTo>
                    <a:pt x="3279" y="19668"/>
                  </a:lnTo>
                  <a:cubicBezTo>
                    <a:pt x="3279" y="20790"/>
                    <a:pt x="3428" y="21599"/>
                    <a:pt x="3583" y="21600"/>
                  </a:cubicBezTo>
                  <a:lnTo>
                    <a:pt x="5085" y="21600"/>
                  </a:lnTo>
                  <a:cubicBezTo>
                    <a:pt x="5173" y="21600"/>
                    <a:pt x="5247" y="21076"/>
                    <a:pt x="5247" y="20437"/>
                  </a:cubicBezTo>
                  <a:lnTo>
                    <a:pt x="5247" y="17650"/>
                  </a:lnTo>
                  <a:lnTo>
                    <a:pt x="4211" y="17650"/>
                  </a:lnTo>
                  <a:cubicBezTo>
                    <a:pt x="4144" y="17650"/>
                    <a:pt x="4089" y="17253"/>
                    <a:pt x="4089" y="16770"/>
                  </a:cubicBezTo>
                  <a:lnTo>
                    <a:pt x="4089" y="12226"/>
                  </a:lnTo>
                  <a:lnTo>
                    <a:pt x="5012" y="12226"/>
                  </a:lnTo>
                  <a:lnTo>
                    <a:pt x="5012" y="8278"/>
                  </a:lnTo>
                  <a:lnTo>
                    <a:pt x="4089" y="8278"/>
                  </a:lnTo>
                  <a:lnTo>
                    <a:pt x="4089" y="3948"/>
                  </a:lnTo>
                  <a:lnTo>
                    <a:pt x="5247" y="3948"/>
                  </a:lnTo>
                  <a:lnTo>
                    <a:pt x="5247" y="1164"/>
                  </a:lnTo>
                  <a:cubicBezTo>
                    <a:pt x="5247" y="523"/>
                    <a:pt x="5173" y="0"/>
                    <a:pt x="5085" y="0"/>
                  </a:cubicBezTo>
                  <a:cubicBezTo>
                    <a:pt x="5085" y="0"/>
                    <a:pt x="5085" y="0"/>
                    <a:pt x="5085" y="0"/>
                  </a:cubicBezTo>
                  <a:close/>
                  <a:moveTo>
                    <a:pt x="6795" y="0"/>
                  </a:moveTo>
                  <a:lnTo>
                    <a:pt x="5985" y="0"/>
                  </a:lnTo>
                  <a:lnTo>
                    <a:pt x="5985" y="20439"/>
                  </a:lnTo>
                  <a:cubicBezTo>
                    <a:pt x="5985" y="21077"/>
                    <a:pt x="6058" y="21600"/>
                    <a:pt x="6147" y="21600"/>
                  </a:cubicBezTo>
                  <a:lnTo>
                    <a:pt x="6795" y="21600"/>
                  </a:lnTo>
                  <a:lnTo>
                    <a:pt x="6795" y="0"/>
                  </a:lnTo>
                  <a:cubicBezTo>
                    <a:pt x="6795" y="0"/>
                    <a:pt x="6795" y="0"/>
                    <a:pt x="6795" y="0"/>
                  </a:cubicBezTo>
                  <a:close/>
                  <a:moveTo>
                    <a:pt x="18287" y="0"/>
                  </a:moveTo>
                  <a:cubicBezTo>
                    <a:pt x="18287" y="0"/>
                    <a:pt x="16529" y="0"/>
                    <a:pt x="16481" y="0"/>
                  </a:cubicBezTo>
                  <a:lnTo>
                    <a:pt x="16481" y="19668"/>
                  </a:lnTo>
                  <a:cubicBezTo>
                    <a:pt x="16481" y="20745"/>
                    <a:pt x="16629" y="21599"/>
                    <a:pt x="16785" y="21600"/>
                  </a:cubicBezTo>
                  <a:lnTo>
                    <a:pt x="18287" y="21600"/>
                  </a:lnTo>
                  <a:cubicBezTo>
                    <a:pt x="18376" y="21600"/>
                    <a:pt x="18449" y="21076"/>
                    <a:pt x="18449" y="20437"/>
                  </a:cubicBezTo>
                  <a:lnTo>
                    <a:pt x="18449" y="17650"/>
                  </a:lnTo>
                  <a:lnTo>
                    <a:pt x="17413" y="17650"/>
                  </a:lnTo>
                  <a:cubicBezTo>
                    <a:pt x="17346" y="17650"/>
                    <a:pt x="17291" y="17253"/>
                    <a:pt x="17291" y="16770"/>
                  </a:cubicBezTo>
                  <a:lnTo>
                    <a:pt x="17291" y="12226"/>
                  </a:lnTo>
                  <a:lnTo>
                    <a:pt x="18215" y="12226"/>
                  </a:lnTo>
                  <a:lnTo>
                    <a:pt x="18215" y="8278"/>
                  </a:lnTo>
                  <a:lnTo>
                    <a:pt x="17291" y="8278"/>
                  </a:lnTo>
                  <a:lnTo>
                    <a:pt x="17291" y="3948"/>
                  </a:lnTo>
                  <a:lnTo>
                    <a:pt x="18449" y="3948"/>
                  </a:lnTo>
                  <a:lnTo>
                    <a:pt x="18449" y="1164"/>
                  </a:lnTo>
                  <a:cubicBezTo>
                    <a:pt x="18449" y="523"/>
                    <a:pt x="18376" y="0"/>
                    <a:pt x="18287" y="0"/>
                  </a:cubicBezTo>
                  <a:cubicBezTo>
                    <a:pt x="18287" y="0"/>
                    <a:pt x="18287" y="0"/>
                    <a:pt x="18287" y="0"/>
                  </a:cubicBezTo>
                  <a:close/>
                  <a:moveTo>
                    <a:pt x="12583" y="0"/>
                  </a:moveTo>
                  <a:cubicBezTo>
                    <a:pt x="12583" y="0"/>
                    <a:pt x="10825" y="0"/>
                    <a:pt x="10777" y="0"/>
                  </a:cubicBezTo>
                  <a:lnTo>
                    <a:pt x="10777" y="19668"/>
                  </a:lnTo>
                  <a:cubicBezTo>
                    <a:pt x="10777" y="20745"/>
                    <a:pt x="10926" y="21599"/>
                    <a:pt x="11082" y="21600"/>
                  </a:cubicBezTo>
                  <a:lnTo>
                    <a:pt x="12583" y="21600"/>
                  </a:lnTo>
                  <a:cubicBezTo>
                    <a:pt x="12672" y="21600"/>
                    <a:pt x="12745" y="21076"/>
                    <a:pt x="12745" y="20437"/>
                  </a:cubicBezTo>
                  <a:lnTo>
                    <a:pt x="12745" y="17650"/>
                  </a:lnTo>
                  <a:lnTo>
                    <a:pt x="11709" y="17650"/>
                  </a:lnTo>
                  <a:cubicBezTo>
                    <a:pt x="11642" y="17650"/>
                    <a:pt x="11588" y="17253"/>
                    <a:pt x="11588" y="16770"/>
                  </a:cubicBezTo>
                  <a:lnTo>
                    <a:pt x="11588" y="12226"/>
                  </a:lnTo>
                  <a:lnTo>
                    <a:pt x="12511" y="12226"/>
                  </a:lnTo>
                  <a:lnTo>
                    <a:pt x="12511" y="8278"/>
                  </a:lnTo>
                  <a:lnTo>
                    <a:pt x="11588" y="8278"/>
                  </a:lnTo>
                  <a:lnTo>
                    <a:pt x="11588" y="3948"/>
                  </a:lnTo>
                  <a:lnTo>
                    <a:pt x="12745" y="3948"/>
                  </a:lnTo>
                  <a:lnTo>
                    <a:pt x="12745" y="1164"/>
                  </a:lnTo>
                  <a:cubicBezTo>
                    <a:pt x="12745" y="523"/>
                    <a:pt x="12672" y="0"/>
                    <a:pt x="12583" y="0"/>
                  </a:cubicBezTo>
                  <a:cubicBezTo>
                    <a:pt x="12583" y="0"/>
                    <a:pt x="12583" y="0"/>
                    <a:pt x="12583" y="0"/>
                  </a:cubicBezTo>
                  <a:close/>
                  <a:moveTo>
                    <a:pt x="16012" y="0"/>
                  </a:moveTo>
                  <a:cubicBezTo>
                    <a:pt x="16012" y="0"/>
                    <a:pt x="15568" y="0"/>
                    <a:pt x="15428" y="0"/>
                  </a:cubicBezTo>
                  <a:cubicBezTo>
                    <a:pt x="15287" y="0"/>
                    <a:pt x="15179" y="254"/>
                    <a:pt x="15067" y="1177"/>
                  </a:cubicBezTo>
                  <a:cubicBezTo>
                    <a:pt x="14956" y="2100"/>
                    <a:pt x="14242" y="8000"/>
                    <a:pt x="14242" y="8000"/>
                  </a:cubicBezTo>
                  <a:lnTo>
                    <a:pt x="14242" y="0"/>
                  </a:lnTo>
                  <a:lnTo>
                    <a:pt x="13431" y="0"/>
                  </a:lnTo>
                  <a:lnTo>
                    <a:pt x="13431" y="20439"/>
                  </a:lnTo>
                  <a:cubicBezTo>
                    <a:pt x="13431" y="21078"/>
                    <a:pt x="13504" y="21600"/>
                    <a:pt x="13593" y="21600"/>
                  </a:cubicBezTo>
                  <a:lnTo>
                    <a:pt x="14242" y="21600"/>
                  </a:lnTo>
                  <a:lnTo>
                    <a:pt x="14242" y="11805"/>
                  </a:lnTo>
                  <a:cubicBezTo>
                    <a:pt x="14242" y="11805"/>
                    <a:pt x="14849" y="18618"/>
                    <a:pt x="14956" y="19813"/>
                  </a:cubicBezTo>
                  <a:cubicBezTo>
                    <a:pt x="15063" y="21010"/>
                    <a:pt x="15168" y="21600"/>
                    <a:pt x="15412" y="21600"/>
                  </a:cubicBezTo>
                  <a:cubicBezTo>
                    <a:pt x="15655" y="21600"/>
                    <a:pt x="16077" y="21600"/>
                    <a:pt x="16077" y="21600"/>
                  </a:cubicBezTo>
                  <a:lnTo>
                    <a:pt x="14940" y="8854"/>
                  </a:lnTo>
                  <a:lnTo>
                    <a:pt x="16012" y="0"/>
                  </a:lnTo>
                  <a:cubicBezTo>
                    <a:pt x="16012" y="0"/>
                    <a:pt x="16012" y="0"/>
                    <a:pt x="16012" y="0"/>
                  </a:cubicBezTo>
                  <a:close/>
                  <a:moveTo>
                    <a:pt x="16012" y="0"/>
                  </a:moveTo>
                </a:path>
              </a:pathLst>
            </a:custGeom>
            <a:solidFill>
              <a:srgbClr val="005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699"/>
            </a:p>
          </p:txBody>
        </p:sp>
        <p:sp>
          <p:nvSpPr>
            <p:cNvPr id="11" name="AutoShape 556"/>
            <p:cNvSpPr>
              <a:spLocks/>
            </p:cNvSpPr>
            <p:nvPr/>
          </p:nvSpPr>
          <p:spPr bwMode="auto">
            <a:xfrm>
              <a:off x="720763" y="6358427"/>
              <a:ext cx="334495" cy="316707"/>
            </a:xfrm>
            <a:custGeom>
              <a:avLst/>
              <a:gdLst>
                <a:gd name="T0" fmla="*/ 138299 w 21386"/>
                <a:gd name="T1" fmla="*/ 631529 h 21414"/>
                <a:gd name="T2" fmla="*/ 124647 w 21386"/>
                <a:gd name="T3" fmla="*/ 621828 h 21414"/>
                <a:gd name="T4" fmla="*/ 199467 w 21386"/>
                <a:gd name="T5" fmla="*/ 392687 h 21414"/>
                <a:gd name="T6" fmla="*/ 3718 w 21386"/>
                <a:gd name="T7" fmla="*/ 251085 h 21414"/>
                <a:gd name="T8" fmla="*/ 8903 w 21386"/>
                <a:gd name="T9" fmla="*/ 235234 h 21414"/>
                <a:gd name="T10" fmla="*/ 250888 w 21386"/>
                <a:gd name="T11" fmla="*/ 235234 h 21414"/>
                <a:gd name="T12" fmla="*/ 325614 w 21386"/>
                <a:gd name="T13" fmla="*/ 6181 h 21414"/>
                <a:gd name="T14" fmla="*/ 342421 w 21386"/>
                <a:gd name="T15" fmla="*/ 6211 h 21414"/>
                <a:gd name="T16" fmla="*/ 417210 w 21386"/>
                <a:gd name="T17" fmla="*/ 235234 h 21414"/>
                <a:gd name="T18" fmla="*/ 659163 w 21386"/>
                <a:gd name="T19" fmla="*/ 235234 h 21414"/>
                <a:gd name="T20" fmla="*/ 664349 w 21386"/>
                <a:gd name="T21" fmla="*/ 251085 h 21414"/>
                <a:gd name="T22" fmla="*/ 547574 w 21386"/>
                <a:gd name="T23" fmla="*/ 335549 h 21414"/>
                <a:gd name="T24" fmla="*/ 409431 w 21386"/>
                <a:gd name="T25" fmla="*/ 335549 h 21414"/>
                <a:gd name="T26" fmla="*/ 366726 w 21386"/>
                <a:gd name="T27" fmla="*/ 204861 h 21414"/>
                <a:gd name="T28" fmla="*/ 324083 w 21386"/>
                <a:gd name="T29" fmla="*/ 335549 h 21414"/>
                <a:gd name="T30" fmla="*/ 185878 w 21386"/>
                <a:gd name="T31" fmla="*/ 335549 h 21414"/>
                <a:gd name="T32" fmla="*/ 297686 w 21386"/>
                <a:gd name="T33" fmla="*/ 416346 h 21414"/>
                <a:gd name="T34" fmla="*/ 254981 w 21386"/>
                <a:gd name="T35" fmla="*/ 547094 h 21414"/>
                <a:gd name="T36" fmla="*/ 138299 w 21386"/>
                <a:gd name="T37" fmla="*/ 631529 h 21414"/>
                <a:gd name="T38" fmla="*/ 138299 w 21386"/>
                <a:gd name="T39" fmla="*/ 631529 h 214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386" h="21414">
                  <a:moveTo>
                    <a:pt x="4427" y="21354"/>
                  </a:moveTo>
                  <a:cubicBezTo>
                    <a:pt x="4199" y="21528"/>
                    <a:pt x="3903" y="21301"/>
                    <a:pt x="3990" y="21026"/>
                  </a:cubicBezTo>
                  <a:cubicBezTo>
                    <a:pt x="4114" y="20634"/>
                    <a:pt x="6385" y="13278"/>
                    <a:pt x="6385" y="13278"/>
                  </a:cubicBezTo>
                  <a:lnTo>
                    <a:pt x="119" y="8490"/>
                  </a:lnTo>
                  <a:cubicBezTo>
                    <a:pt x="-107" y="8316"/>
                    <a:pt x="10" y="7952"/>
                    <a:pt x="285" y="7954"/>
                  </a:cubicBezTo>
                  <a:cubicBezTo>
                    <a:pt x="679" y="7956"/>
                    <a:pt x="8031" y="7954"/>
                    <a:pt x="8031" y="7954"/>
                  </a:cubicBezTo>
                  <a:cubicBezTo>
                    <a:pt x="8031" y="7954"/>
                    <a:pt x="10304" y="603"/>
                    <a:pt x="10423" y="209"/>
                  </a:cubicBezTo>
                  <a:cubicBezTo>
                    <a:pt x="10507" y="-67"/>
                    <a:pt x="10877" y="-72"/>
                    <a:pt x="10961" y="210"/>
                  </a:cubicBezTo>
                  <a:cubicBezTo>
                    <a:pt x="11081" y="604"/>
                    <a:pt x="13355" y="7954"/>
                    <a:pt x="13355" y="7954"/>
                  </a:cubicBezTo>
                  <a:cubicBezTo>
                    <a:pt x="13355" y="7954"/>
                    <a:pt x="20707" y="7956"/>
                    <a:pt x="21100" y="7954"/>
                  </a:cubicBezTo>
                  <a:cubicBezTo>
                    <a:pt x="21376" y="7952"/>
                    <a:pt x="21493" y="8316"/>
                    <a:pt x="21266" y="8490"/>
                  </a:cubicBezTo>
                  <a:lnTo>
                    <a:pt x="17528" y="11346"/>
                  </a:lnTo>
                  <a:lnTo>
                    <a:pt x="13106" y="11346"/>
                  </a:lnTo>
                  <a:lnTo>
                    <a:pt x="11739" y="6927"/>
                  </a:lnTo>
                  <a:lnTo>
                    <a:pt x="10374" y="11346"/>
                  </a:lnTo>
                  <a:lnTo>
                    <a:pt x="5950" y="11346"/>
                  </a:lnTo>
                  <a:lnTo>
                    <a:pt x="9529" y="14078"/>
                  </a:lnTo>
                  <a:lnTo>
                    <a:pt x="8162" y="18499"/>
                  </a:lnTo>
                  <a:cubicBezTo>
                    <a:pt x="8162" y="18499"/>
                    <a:pt x="4654" y="21181"/>
                    <a:pt x="4427" y="21354"/>
                  </a:cubicBezTo>
                  <a:close/>
                  <a:moveTo>
                    <a:pt x="4427" y="21354"/>
                  </a:moveTo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699"/>
            </a:p>
          </p:txBody>
        </p:sp>
      </p:grp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4963" y="6205244"/>
            <a:ext cx="1064448" cy="62857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314" y="1144353"/>
            <a:ext cx="7570657" cy="517117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9356396" y="2301667"/>
            <a:ext cx="554960" cy="5561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2"/>
                </a:solidFill>
                <a:ea typeface="Heineken Sans"/>
                <a:sym typeface="Heineken Sans"/>
              </a:rPr>
              <a:t>Key </a:t>
            </a:r>
          </a:p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3"/>
                </a:solidFill>
                <a:ea typeface="Heineken Sans"/>
                <a:sym typeface="Heineken Sans"/>
              </a:rPr>
              <a:t>Brand</a:t>
            </a:r>
          </a:p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3"/>
                </a:solidFill>
                <a:ea typeface="Heineken Sans"/>
                <a:sym typeface="Heineken Sans"/>
              </a:rPr>
              <a:t>Asset</a:t>
            </a:r>
            <a:endParaRPr lang="en-US" sz="1199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9377407" y="3590839"/>
            <a:ext cx="671979" cy="5561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2"/>
                </a:solidFill>
                <a:ea typeface="Heineken Sans"/>
                <a:sym typeface="Heineken Sans"/>
              </a:rPr>
              <a:t>Primary</a:t>
            </a:r>
          </a:p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3"/>
                </a:solidFill>
                <a:ea typeface="Heineken Sans"/>
                <a:sym typeface="Heineken Sans"/>
              </a:rPr>
              <a:t>Brand</a:t>
            </a:r>
          </a:p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3"/>
                </a:solidFill>
                <a:ea typeface="Heineken Sans"/>
                <a:sym typeface="Heineken Sans"/>
              </a:rPr>
              <a:t>Assets</a:t>
            </a:r>
            <a:endParaRPr lang="en-US" sz="1199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9422813" y="4880010"/>
            <a:ext cx="835485" cy="5561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2"/>
                </a:solidFill>
                <a:ea typeface="Heineken Sans"/>
                <a:sym typeface="Heineken Sans"/>
              </a:rPr>
              <a:t>Secondary</a:t>
            </a:r>
          </a:p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3"/>
                </a:solidFill>
                <a:ea typeface="Heineken Sans"/>
                <a:sym typeface="Heineken Sans"/>
              </a:rPr>
              <a:t>Brand</a:t>
            </a:r>
          </a:p>
          <a:p>
            <a:pPr>
              <a:lnSpc>
                <a:spcPts val="1239"/>
              </a:lnSpc>
            </a:pPr>
            <a:r>
              <a:rPr lang="en-US" sz="1199" kern="1200" dirty="0">
                <a:solidFill>
                  <a:schemeClr val="accent3"/>
                </a:solidFill>
                <a:ea typeface="Heineken Sans"/>
                <a:sym typeface="Heineken Sans"/>
              </a:rPr>
              <a:t>Assets</a:t>
            </a:r>
            <a:endParaRPr lang="en-US" sz="1199" dirty="0"/>
          </a:p>
        </p:txBody>
      </p:sp>
    </p:spTree>
    <p:extLst>
      <p:ext uri="{BB962C8B-B14F-4D97-AF65-F5344CB8AC3E}">
        <p14:creationId xmlns:p14="http://schemas.microsoft.com/office/powerpoint/2010/main" val="2933839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83E62690-3C1D-DD7A-1BB6-631C5F7B2A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7825" y="1600200"/>
            <a:ext cx="5718175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latin typeface="Helvetica Light" panose="020B0403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tekstu 9">
            <a:extLst>
              <a:ext uri="{FF2B5EF4-FFF2-40B4-BE49-F238E27FC236}">
                <a16:creationId xmlns:a16="http://schemas.microsoft.com/office/drawing/2014/main" id="{1E4087AC-75C0-958B-C094-F45E6D882C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7825" y="3826565"/>
            <a:ext cx="5718175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4" name="Symbol zastępczy tytułu pionowego 13">
            <a:extLst>
              <a:ext uri="{FF2B5EF4-FFF2-40B4-BE49-F238E27FC236}">
                <a16:creationId xmlns:a16="http://schemas.microsoft.com/office/drawing/2014/main" id="{AD9005EF-D865-1E9C-01F9-3B1B97127DD6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814175" y="2117725"/>
            <a:ext cx="152400" cy="3348038"/>
          </a:xfrm>
          <a:prstGeom prst="rect">
            <a:avLst/>
          </a:prstGeom>
          <a:ln>
            <a:noFill/>
          </a:ln>
        </p:spPr>
        <p:txBody>
          <a:bodyPr vert="eaVert" anchor="ctr" anchorCtr="1"/>
          <a:lstStyle>
            <a:lvl1pPr marL="0" indent="0" algn="ctr">
              <a:buNone/>
              <a:defRPr sz="900"/>
            </a:lvl1pPr>
          </a:lstStyle>
          <a:p>
            <a:pPr lvl="0"/>
            <a:r>
              <a:rPr lang="pl-PL" sz="900" dirty="0" err="1"/>
              <a:t>Galliano</a:t>
            </a:r>
            <a:r>
              <a:rPr lang="pl-PL" sz="900" dirty="0"/>
              <a:t> </a:t>
            </a:r>
            <a:r>
              <a:rPr lang="pl-PL" sz="900" dirty="0" err="1"/>
              <a:t>brand</a:t>
            </a:r>
            <a:r>
              <a:rPr lang="pl-PL" sz="900" dirty="0"/>
              <a:t> </a:t>
            </a:r>
            <a:r>
              <a:rPr lang="pl-PL" sz="900" dirty="0" err="1"/>
              <a:t>guidance</a:t>
            </a:r>
            <a:r>
              <a:rPr lang="pl-PL" sz="900" dirty="0"/>
              <a:t> | </a:t>
            </a:r>
            <a:fld id="{D2917BA1-D20C-774E-97C9-C4218EF40638}" type="slidenum">
              <a:rPr lang="pl-PL" sz="900" smtClean="0"/>
              <a:t>‹#›</a:t>
            </a:fld>
            <a:endParaRPr lang="pl-PL" dirty="0"/>
          </a:p>
        </p:txBody>
      </p:sp>
      <p:sp>
        <p:nvSpPr>
          <p:cNvPr id="15" name="Tytuł 14">
            <a:extLst>
              <a:ext uri="{FF2B5EF4-FFF2-40B4-BE49-F238E27FC236}">
                <a16:creationId xmlns:a16="http://schemas.microsoft.com/office/drawing/2014/main" id="{15626041-1D21-5FE3-DF7C-00B622CEED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824" y="365126"/>
            <a:ext cx="5718175" cy="837510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280513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4">
            <a:extLst>
              <a:ext uri="{FF2B5EF4-FFF2-40B4-BE49-F238E27FC236}">
                <a16:creationId xmlns:a16="http://schemas.microsoft.com/office/drawing/2014/main" id="{4720D7DE-5040-5C9B-6924-E911CA2829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824" y="365126"/>
            <a:ext cx="5718175" cy="837510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graphicFrame>
        <p:nvGraphicFramePr>
          <p:cNvPr id="8" name="Tabela 8">
            <a:extLst>
              <a:ext uri="{FF2B5EF4-FFF2-40B4-BE49-F238E27FC236}">
                <a16:creationId xmlns:a16="http://schemas.microsoft.com/office/drawing/2014/main" id="{A97B8B5A-2915-1ECD-615B-F659BB4228D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0794162"/>
              </p:ext>
            </p:extLst>
          </p:nvPr>
        </p:nvGraphicFramePr>
        <p:xfrm>
          <a:off x="377824" y="3999810"/>
          <a:ext cx="11398060" cy="2512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9515">
                  <a:extLst>
                    <a:ext uri="{9D8B030D-6E8A-4147-A177-3AD203B41FA5}">
                      <a16:colId xmlns:a16="http://schemas.microsoft.com/office/drawing/2014/main" val="1708079351"/>
                    </a:ext>
                  </a:extLst>
                </a:gridCol>
                <a:gridCol w="2849515">
                  <a:extLst>
                    <a:ext uri="{9D8B030D-6E8A-4147-A177-3AD203B41FA5}">
                      <a16:colId xmlns:a16="http://schemas.microsoft.com/office/drawing/2014/main" val="1889275951"/>
                    </a:ext>
                  </a:extLst>
                </a:gridCol>
                <a:gridCol w="2849515">
                  <a:extLst>
                    <a:ext uri="{9D8B030D-6E8A-4147-A177-3AD203B41FA5}">
                      <a16:colId xmlns:a16="http://schemas.microsoft.com/office/drawing/2014/main" val="225717598"/>
                    </a:ext>
                  </a:extLst>
                </a:gridCol>
                <a:gridCol w="2849515">
                  <a:extLst>
                    <a:ext uri="{9D8B030D-6E8A-4147-A177-3AD203B41FA5}">
                      <a16:colId xmlns:a16="http://schemas.microsoft.com/office/drawing/2014/main" val="1629405145"/>
                    </a:ext>
                  </a:extLst>
                </a:gridCol>
              </a:tblGrid>
              <a:tr h="628077">
                <a:tc>
                  <a:txBody>
                    <a:bodyPr/>
                    <a:lstStyle/>
                    <a:p>
                      <a:pPr algn="l"/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987775"/>
                  </a:ext>
                </a:extLst>
              </a:tr>
              <a:tr h="6280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077818"/>
                  </a:ext>
                </a:extLst>
              </a:tr>
              <a:tr h="6280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0433455"/>
                  </a:ext>
                </a:extLst>
              </a:tr>
              <a:tr h="6280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0" i="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249450"/>
                  </a:ext>
                </a:extLst>
              </a:tr>
            </a:tbl>
          </a:graphicData>
        </a:graphic>
      </p:graphicFrame>
      <p:sp>
        <p:nvSpPr>
          <p:cNvPr id="10" name="Symbol zastępczy obrazu 9">
            <a:extLst>
              <a:ext uri="{FF2B5EF4-FFF2-40B4-BE49-F238E27FC236}">
                <a16:creationId xmlns:a16="http://schemas.microsoft.com/office/drawing/2014/main" id="{2F7B4695-A36D-F26C-EB24-6F0C62DFC4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2438" y="1319917"/>
            <a:ext cx="2687637" cy="2512308"/>
          </a:xfrm>
          <a:prstGeom prst="rect">
            <a:avLst/>
          </a:prstGeom>
        </p:spPr>
        <p:txBody>
          <a:bodyPr/>
          <a:lstStyle/>
          <a:p>
            <a:endParaRPr lang="pl-PL" dirty="0"/>
          </a:p>
        </p:txBody>
      </p:sp>
      <p:sp>
        <p:nvSpPr>
          <p:cNvPr id="11" name="Symbol zastępczy obrazu 9">
            <a:extLst>
              <a:ext uri="{FF2B5EF4-FFF2-40B4-BE49-F238E27FC236}">
                <a16:creationId xmlns:a16="http://schemas.microsoft.com/office/drawing/2014/main" id="{4F9252F9-8A52-2C8C-3A74-B43A0B76A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85753" y="1319917"/>
            <a:ext cx="2687637" cy="2512308"/>
          </a:xfrm>
          <a:prstGeom prst="rect">
            <a:avLst/>
          </a:prstGeom>
        </p:spPr>
        <p:txBody>
          <a:bodyPr/>
          <a:lstStyle/>
          <a:p>
            <a:endParaRPr lang="pl-PL" dirty="0"/>
          </a:p>
        </p:txBody>
      </p:sp>
      <p:sp>
        <p:nvSpPr>
          <p:cNvPr id="12" name="Symbol zastępczy obrazu 9">
            <a:extLst>
              <a:ext uri="{FF2B5EF4-FFF2-40B4-BE49-F238E27FC236}">
                <a16:creationId xmlns:a16="http://schemas.microsoft.com/office/drawing/2014/main" id="{2D5AF677-1332-3CDB-8CC9-C9D5C27DF4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19068" y="1319917"/>
            <a:ext cx="2687637" cy="2512308"/>
          </a:xfrm>
          <a:prstGeom prst="rect">
            <a:avLst/>
          </a:prstGeom>
        </p:spPr>
        <p:txBody>
          <a:bodyPr/>
          <a:lstStyle/>
          <a:p>
            <a:endParaRPr lang="pl-PL" dirty="0"/>
          </a:p>
        </p:txBody>
      </p:sp>
      <p:sp>
        <p:nvSpPr>
          <p:cNvPr id="13" name="Symbol zastępczy obrazu 9">
            <a:extLst>
              <a:ext uri="{FF2B5EF4-FFF2-40B4-BE49-F238E27FC236}">
                <a16:creationId xmlns:a16="http://schemas.microsoft.com/office/drawing/2014/main" id="{76B6477E-6385-AA3A-D642-E177957A5F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52382" y="1319917"/>
            <a:ext cx="2687637" cy="2512308"/>
          </a:xfrm>
          <a:prstGeom prst="rect">
            <a:avLst/>
          </a:prstGeom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86959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3035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164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2405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45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8382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6899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93318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0104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710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479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341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51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53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013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7" indent="0">
              <a:buNone/>
              <a:defRPr sz="1400"/>
            </a:lvl2pPr>
            <a:lvl3pPr marL="914353" indent="0">
              <a:buNone/>
              <a:defRPr sz="1200"/>
            </a:lvl3pPr>
            <a:lvl4pPr marL="1371530" indent="0">
              <a:buNone/>
              <a:defRPr sz="1000"/>
            </a:lvl4pPr>
            <a:lvl5pPr marL="1828706" indent="0">
              <a:buNone/>
              <a:defRPr sz="1000"/>
            </a:lvl5pPr>
            <a:lvl6pPr marL="2285883" indent="0">
              <a:buNone/>
              <a:defRPr sz="1000"/>
            </a:lvl6pPr>
            <a:lvl7pPr marL="2743060" indent="0">
              <a:buNone/>
              <a:defRPr sz="1000"/>
            </a:lvl7pPr>
            <a:lvl8pPr marL="3200236" indent="0">
              <a:buNone/>
              <a:defRPr sz="1000"/>
            </a:lvl8pPr>
            <a:lvl9pPr marL="365741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6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3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3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7" indent="0">
              <a:buNone/>
              <a:defRPr sz="1400"/>
            </a:lvl2pPr>
            <a:lvl3pPr marL="914353" indent="0">
              <a:buNone/>
              <a:defRPr sz="1200"/>
            </a:lvl3pPr>
            <a:lvl4pPr marL="1371530" indent="0">
              <a:buNone/>
              <a:defRPr sz="1000"/>
            </a:lvl4pPr>
            <a:lvl5pPr marL="1828706" indent="0">
              <a:buNone/>
              <a:defRPr sz="1000"/>
            </a:lvl5pPr>
            <a:lvl6pPr marL="2285883" indent="0">
              <a:buNone/>
              <a:defRPr sz="1000"/>
            </a:lvl6pPr>
            <a:lvl7pPr marL="2743060" indent="0">
              <a:buNone/>
              <a:defRPr sz="1000"/>
            </a:lvl7pPr>
            <a:lvl8pPr marL="3200236" indent="0">
              <a:buNone/>
              <a:defRPr sz="1000"/>
            </a:lvl8pPr>
            <a:lvl9pPr marL="365741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741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8"/>
            <a:ext cx="12192000" cy="685746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1663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B0EFF-FEED-4AE3-94E0-D7D133DC00E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32BD6-6D8B-44B8-A5CC-EFC124B4A6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45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defTabSz="914353" rtl="0" eaLnBrk="1" latinLnBrk="0" hangingPunct="1">
        <a:lnSpc>
          <a:spcPct val="90000"/>
        </a:lnSpc>
        <a:spcBef>
          <a:spcPct val="0"/>
        </a:spcBef>
        <a:buNone/>
        <a:defRPr sz="3200" kern="1200" cap="all" baseline="0">
          <a:solidFill>
            <a:srgbClr val="C00000"/>
          </a:solidFill>
          <a:latin typeface="ITC Avant Garde Std Md" panose="020B0602020202020204" pitchFamily="34" charset="0"/>
          <a:ea typeface="+mj-ea"/>
          <a:cs typeface="+mj-cs"/>
        </a:defRPr>
      </a:lvl1pPr>
    </p:titleStyle>
    <p:bodyStyle>
      <a:lvl1pPr marL="228588" indent="-228588" algn="l" defTabSz="914353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800" kern="1200">
          <a:solidFill>
            <a:schemeClr val="tx1"/>
          </a:solidFill>
          <a:latin typeface="ITC Avant Garde Std XLt" panose="020B0302020202020204" pitchFamily="34" charset="0"/>
          <a:ea typeface="+mn-ea"/>
          <a:cs typeface="+mn-cs"/>
        </a:defRPr>
      </a:lvl1pPr>
      <a:lvl2pPr marL="685765" indent="-228588" algn="l" defTabSz="914353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2400" kern="1200">
          <a:solidFill>
            <a:schemeClr val="tx1"/>
          </a:solidFill>
          <a:latin typeface="ITC Avant Garde Std XLt" panose="020B0302020202020204" pitchFamily="34" charset="0"/>
          <a:ea typeface="+mn-ea"/>
          <a:cs typeface="+mn-cs"/>
        </a:defRPr>
      </a:lvl2pPr>
      <a:lvl3pPr marL="1142942" indent="-228588" algn="l" defTabSz="914353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2000" kern="1200">
          <a:solidFill>
            <a:schemeClr val="tx1"/>
          </a:solidFill>
          <a:latin typeface="ITC Avant Garde Std XLt" panose="020B0302020202020204" pitchFamily="34" charset="0"/>
          <a:ea typeface="+mn-ea"/>
          <a:cs typeface="+mn-cs"/>
        </a:defRPr>
      </a:lvl3pPr>
      <a:lvl4pPr marL="1600118" indent="-228588" algn="l" defTabSz="914353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1800" kern="1200">
          <a:solidFill>
            <a:schemeClr val="tx1"/>
          </a:solidFill>
          <a:latin typeface="ITC Avant Garde Std XLt" panose="020B0302020202020204" pitchFamily="34" charset="0"/>
          <a:ea typeface="+mn-ea"/>
          <a:cs typeface="+mn-cs"/>
        </a:defRPr>
      </a:lvl4pPr>
      <a:lvl5pPr marL="2057295" indent="-228588" algn="l" defTabSz="914353" rtl="0" eaLnBrk="1" latinLnBrk="0" hangingPunct="1">
        <a:lnSpc>
          <a:spcPct val="90000"/>
        </a:lnSpc>
        <a:spcBef>
          <a:spcPts val="500"/>
        </a:spcBef>
        <a:buFontTx/>
        <a:buBlip>
          <a:blip r:embed="rId14"/>
        </a:buBlip>
        <a:defRPr sz="1800" kern="1200">
          <a:solidFill>
            <a:schemeClr val="tx1"/>
          </a:solidFill>
          <a:latin typeface="ITC Avant Garde Std XLt" panose="020B0302020202020204" pitchFamily="34" charset="0"/>
          <a:ea typeface="+mn-ea"/>
          <a:cs typeface="+mn-cs"/>
        </a:defRPr>
      </a:lvl5pPr>
      <a:lvl6pPr marL="2514471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966" y="274639"/>
            <a:ext cx="1097406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6" y="1600201"/>
            <a:ext cx="1097406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753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</p:sldLayoutIdLst>
  <p:txStyles>
    <p:titleStyle>
      <a:lvl1pPr algn="ctr" defTabSz="456701" rtl="0" eaLnBrk="1" latinLnBrk="0" hangingPunct="1">
        <a:spcBef>
          <a:spcPct val="0"/>
        </a:spcBef>
        <a:buNone/>
        <a:defRPr sz="4395" b="0" i="0" kern="1200">
          <a:solidFill>
            <a:schemeClr val="tx1"/>
          </a:solidFill>
          <a:latin typeface="Lucida Sans Regular" charset="0"/>
          <a:ea typeface="+mj-ea"/>
          <a:cs typeface="Lucida Sans Regular" charset="0"/>
        </a:defRPr>
      </a:lvl1pPr>
    </p:titleStyle>
    <p:bodyStyle>
      <a:lvl1pPr marL="342526" indent="-342526" algn="l" defTabSz="456701" rtl="0" eaLnBrk="1" latinLnBrk="0" hangingPunct="1">
        <a:spcBef>
          <a:spcPct val="20000"/>
        </a:spcBef>
        <a:buFont typeface="Arial"/>
        <a:buChar char="•"/>
        <a:defRPr sz="3196" b="0" i="0" kern="1200">
          <a:solidFill>
            <a:schemeClr val="tx1"/>
          </a:solidFill>
          <a:latin typeface="Lucida Sans Regular" charset="0"/>
          <a:ea typeface="+mn-ea"/>
          <a:cs typeface="Lucida Sans Regular" charset="0"/>
        </a:defRPr>
      </a:lvl1pPr>
      <a:lvl2pPr marL="742139" indent="-285438" algn="l" defTabSz="456701" rtl="0" eaLnBrk="1" latinLnBrk="0" hangingPunct="1">
        <a:spcBef>
          <a:spcPct val="20000"/>
        </a:spcBef>
        <a:buFont typeface="Arial"/>
        <a:buChar char="–"/>
        <a:defRPr sz="2797" b="0" i="0" kern="1200">
          <a:solidFill>
            <a:schemeClr val="tx1"/>
          </a:solidFill>
          <a:latin typeface="Lucida Sans Regular" charset="0"/>
          <a:ea typeface="+mn-ea"/>
          <a:cs typeface="Lucida Sans Regular" charset="0"/>
        </a:defRPr>
      </a:lvl2pPr>
      <a:lvl3pPr marL="1141753" indent="-228350" algn="l" defTabSz="456701" rtl="0" eaLnBrk="1" latinLnBrk="0" hangingPunct="1">
        <a:spcBef>
          <a:spcPct val="20000"/>
        </a:spcBef>
        <a:buFont typeface="Arial"/>
        <a:buChar char="•"/>
        <a:defRPr sz="2397" b="0" i="0" kern="1200">
          <a:solidFill>
            <a:schemeClr val="tx1"/>
          </a:solidFill>
          <a:latin typeface="Lucida Sans Regular" charset="0"/>
          <a:ea typeface="+mn-ea"/>
          <a:cs typeface="Lucida Sans Regular" charset="0"/>
        </a:defRPr>
      </a:lvl3pPr>
      <a:lvl4pPr marL="1598453" indent="-228350" algn="l" defTabSz="456701" rtl="0" eaLnBrk="1" latinLnBrk="0" hangingPunct="1">
        <a:spcBef>
          <a:spcPct val="20000"/>
        </a:spcBef>
        <a:buFont typeface="Arial"/>
        <a:buChar char="–"/>
        <a:defRPr sz="1997" b="0" i="0" kern="1200">
          <a:solidFill>
            <a:schemeClr val="tx1"/>
          </a:solidFill>
          <a:latin typeface="Lucida Sans Regular" charset="0"/>
          <a:ea typeface="+mn-ea"/>
          <a:cs typeface="Lucida Sans Regular" charset="0"/>
        </a:defRPr>
      </a:lvl4pPr>
      <a:lvl5pPr marL="2055154" indent="-228350" algn="l" defTabSz="456701" rtl="0" eaLnBrk="1" latinLnBrk="0" hangingPunct="1">
        <a:spcBef>
          <a:spcPct val="20000"/>
        </a:spcBef>
        <a:buFont typeface="Arial"/>
        <a:buChar char="»"/>
        <a:defRPr sz="1997" b="0" i="0" kern="1200">
          <a:solidFill>
            <a:schemeClr val="tx1"/>
          </a:solidFill>
          <a:latin typeface="Lucida Sans Regular" charset="0"/>
          <a:ea typeface="+mn-ea"/>
          <a:cs typeface="Lucida Sans Regular" charset="0"/>
        </a:defRPr>
      </a:lvl5pPr>
      <a:lvl6pPr marL="2511855" indent="-228350" algn="l" defTabSz="456701" rtl="0" eaLnBrk="1" latinLnBrk="0" hangingPunct="1">
        <a:spcBef>
          <a:spcPct val="20000"/>
        </a:spcBef>
        <a:buFont typeface="Arial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6pPr>
      <a:lvl7pPr marL="2968556" indent="-228350" algn="l" defTabSz="456701" rtl="0" eaLnBrk="1" latinLnBrk="0" hangingPunct="1">
        <a:spcBef>
          <a:spcPct val="20000"/>
        </a:spcBef>
        <a:buFont typeface="Arial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7pPr>
      <a:lvl8pPr marL="3425257" indent="-228350" algn="l" defTabSz="456701" rtl="0" eaLnBrk="1" latinLnBrk="0" hangingPunct="1">
        <a:spcBef>
          <a:spcPct val="20000"/>
        </a:spcBef>
        <a:buFont typeface="Arial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8pPr>
      <a:lvl9pPr marL="3881958" indent="-228350" algn="l" defTabSz="456701" rtl="0" eaLnBrk="1" latinLnBrk="0" hangingPunct="1">
        <a:spcBef>
          <a:spcPct val="20000"/>
        </a:spcBef>
        <a:buFont typeface="Arial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701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401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103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6804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3504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0205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6907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3607" algn="l" defTabSz="45670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00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i="0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7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6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5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microsoft.com/office/2007/relationships/hdphoto" Target="../media/hdphoto1.wdp"/><Relationship Id="rId27" Type="http://schemas.openxmlformats.org/officeDocument/2006/relationships/image" Target="../media/image38.png"/><Relationship Id="rId30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3.jpeg"/><Relationship Id="rId7" Type="http://schemas.openxmlformats.org/officeDocument/2006/relationships/image" Target="../media/image46.png"/><Relationship Id="rId12" Type="http://schemas.microsoft.com/office/2007/relationships/hdphoto" Target="../media/hdphoto2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11" Type="http://schemas.openxmlformats.org/officeDocument/2006/relationships/image" Target="../media/image47.png"/><Relationship Id="rId5" Type="http://schemas.openxmlformats.org/officeDocument/2006/relationships/image" Target="../media/image45.png"/><Relationship Id="rId10" Type="http://schemas.openxmlformats.org/officeDocument/2006/relationships/image" Target="../media/image28.png"/><Relationship Id="rId4" Type="http://schemas.openxmlformats.org/officeDocument/2006/relationships/image" Target="../media/image4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8.png"/><Relationship Id="rId7" Type="http://schemas.microsoft.com/office/2007/relationships/hdphoto" Target="../media/hdphoto3.wdp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1.png"/><Relationship Id="rId11" Type="http://schemas.openxmlformats.org/officeDocument/2006/relationships/image" Target="../media/image55.png"/><Relationship Id="rId5" Type="http://schemas.openxmlformats.org/officeDocument/2006/relationships/image" Target="../media/image50.png"/><Relationship Id="rId10" Type="http://schemas.openxmlformats.org/officeDocument/2006/relationships/image" Target="../media/image54.png"/><Relationship Id="rId4" Type="http://schemas.openxmlformats.org/officeDocument/2006/relationships/image" Target="../media/image49.pn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kąt 12">
            <a:extLst>
              <a:ext uri="{FF2B5EF4-FFF2-40B4-BE49-F238E27FC236}">
                <a16:creationId xmlns:a16="http://schemas.microsoft.com/office/drawing/2014/main" id="{23F3C486-EAEE-EA29-EE57-802897844D06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0DFB8660-D749-9884-B056-BF09ED61A9E3}"/>
              </a:ext>
            </a:extLst>
          </p:cNvPr>
          <p:cNvGrpSpPr/>
          <p:nvPr/>
        </p:nvGrpSpPr>
        <p:grpSpPr>
          <a:xfrm>
            <a:off x="4841157" y="1617785"/>
            <a:ext cx="2509686" cy="2835911"/>
            <a:chOff x="3825219" y="2317748"/>
            <a:chExt cx="2509686" cy="2835911"/>
          </a:xfrm>
        </p:grpSpPr>
        <p:sp>
          <p:nvSpPr>
            <p:cNvPr id="6" name="object 3">
              <a:extLst>
                <a:ext uri="{FF2B5EF4-FFF2-40B4-BE49-F238E27FC236}">
                  <a16:creationId xmlns:a16="http://schemas.microsoft.com/office/drawing/2014/main" id="{D2886766-053D-1BB0-04E4-FB31731A350D}"/>
                </a:ext>
              </a:extLst>
            </p:cNvPr>
            <p:cNvSpPr/>
            <p:nvPr/>
          </p:nvSpPr>
          <p:spPr>
            <a:xfrm>
              <a:off x="4380458" y="5064759"/>
              <a:ext cx="207010" cy="88900"/>
            </a:xfrm>
            <a:custGeom>
              <a:avLst/>
              <a:gdLst/>
              <a:ahLst/>
              <a:cxnLst/>
              <a:rect l="l" t="t" r="r" b="b"/>
              <a:pathLst>
                <a:path w="207010" h="88900">
                  <a:moveTo>
                    <a:pt x="55372" y="64211"/>
                  </a:moveTo>
                  <a:lnTo>
                    <a:pt x="48907" y="48666"/>
                  </a:lnTo>
                  <a:lnTo>
                    <a:pt x="34696" y="40132"/>
                  </a:lnTo>
                  <a:lnTo>
                    <a:pt x="20472" y="33477"/>
                  </a:lnTo>
                  <a:lnTo>
                    <a:pt x="14020" y="23571"/>
                  </a:lnTo>
                  <a:lnTo>
                    <a:pt x="14020" y="16802"/>
                  </a:lnTo>
                  <a:lnTo>
                    <a:pt x="20434" y="11112"/>
                  </a:lnTo>
                  <a:lnTo>
                    <a:pt x="40386" y="11112"/>
                  </a:lnTo>
                  <a:lnTo>
                    <a:pt x="48247" y="18491"/>
                  </a:lnTo>
                  <a:lnTo>
                    <a:pt x="52298" y="11112"/>
                  </a:lnTo>
                  <a:lnTo>
                    <a:pt x="29502" y="0"/>
                  </a:lnTo>
                  <a:lnTo>
                    <a:pt x="18402" y="1854"/>
                  </a:lnTo>
                  <a:lnTo>
                    <a:pt x="9690" y="6921"/>
                  </a:lnTo>
                  <a:lnTo>
                    <a:pt x="3987" y="14490"/>
                  </a:lnTo>
                  <a:lnTo>
                    <a:pt x="1943" y="23812"/>
                  </a:lnTo>
                  <a:lnTo>
                    <a:pt x="8394" y="38646"/>
                  </a:lnTo>
                  <a:lnTo>
                    <a:pt x="22618" y="47091"/>
                  </a:lnTo>
                  <a:lnTo>
                    <a:pt x="36830" y="54089"/>
                  </a:lnTo>
                  <a:lnTo>
                    <a:pt x="43294" y="64566"/>
                  </a:lnTo>
                  <a:lnTo>
                    <a:pt x="43294" y="72669"/>
                  </a:lnTo>
                  <a:lnTo>
                    <a:pt x="36525" y="77139"/>
                  </a:lnTo>
                  <a:lnTo>
                    <a:pt x="15836" y="77139"/>
                  </a:lnTo>
                  <a:lnTo>
                    <a:pt x="6769" y="67945"/>
                  </a:lnTo>
                  <a:lnTo>
                    <a:pt x="0" y="77038"/>
                  </a:lnTo>
                  <a:lnTo>
                    <a:pt x="1866" y="78790"/>
                  </a:lnTo>
                  <a:lnTo>
                    <a:pt x="7340" y="82651"/>
                  </a:lnTo>
                  <a:lnTo>
                    <a:pt x="16217" y="86525"/>
                  </a:lnTo>
                  <a:lnTo>
                    <a:pt x="28295" y="88277"/>
                  </a:lnTo>
                  <a:lnTo>
                    <a:pt x="39662" y="86372"/>
                  </a:lnTo>
                  <a:lnTo>
                    <a:pt x="48171" y="81191"/>
                  </a:lnTo>
                  <a:lnTo>
                    <a:pt x="51003" y="77139"/>
                  </a:lnTo>
                  <a:lnTo>
                    <a:pt x="53517" y="73533"/>
                  </a:lnTo>
                  <a:lnTo>
                    <a:pt x="55372" y="64211"/>
                  </a:lnTo>
                  <a:close/>
                </a:path>
                <a:path w="207010" h="88900">
                  <a:moveTo>
                    <a:pt x="154787" y="28168"/>
                  </a:moveTo>
                  <a:lnTo>
                    <a:pt x="152781" y="17157"/>
                  </a:lnTo>
                  <a:lnTo>
                    <a:pt x="149275" y="11849"/>
                  </a:lnTo>
                  <a:lnTo>
                    <a:pt x="147218" y="8737"/>
                  </a:lnTo>
                  <a:lnTo>
                    <a:pt x="142570" y="5803"/>
                  </a:lnTo>
                  <a:lnTo>
                    <a:pt x="142570" y="17868"/>
                  </a:lnTo>
                  <a:lnTo>
                    <a:pt x="142570" y="38430"/>
                  </a:lnTo>
                  <a:lnTo>
                    <a:pt x="136283" y="44843"/>
                  </a:lnTo>
                  <a:lnTo>
                    <a:pt x="108712" y="44843"/>
                  </a:lnTo>
                  <a:lnTo>
                    <a:pt x="108712" y="11849"/>
                  </a:lnTo>
                  <a:lnTo>
                    <a:pt x="136283" y="11849"/>
                  </a:lnTo>
                  <a:lnTo>
                    <a:pt x="142570" y="17868"/>
                  </a:lnTo>
                  <a:lnTo>
                    <a:pt x="142570" y="5803"/>
                  </a:lnTo>
                  <a:lnTo>
                    <a:pt x="138722" y="3352"/>
                  </a:lnTo>
                  <a:lnTo>
                    <a:pt x="127939" y="1447"/>
                  </a:lnTo>
                  <a:lnTo>
                    <a:pt x="96748" y="1447"/>
                  </a:lnTo>
                  <a:lnTo>
                    <a:pt x="96748" y="86804"/>
                  </a:lnTo>
                  <a:lnTo>
                    <a:pt x="108712" y="86804"/>
                  </a:lnTo>
                  <a:lnTo>
                    <a:pt x="108712" y="55245"/>
                  </a:lnTo>
                  <a:lnTo>
                    <a:pt x="127939" y="55245"/>
                  </a:lnTo>
                  <a:lnTo>
                    <a:pt x="138722" y="53301"/>
                  </a:lnTo>
                  <a:lnTo>
                    <a:pt x="147218" y="47790"/>
                  </a:lnTo>
                  <a:lnTo>
                    <a:pt x="149123" y="44843"/>
                  </a:lnTo>
                  <a:lnTo>
                    <a:pt x="152781" y="39230"/>
                  </a:lnTo>
                  <a:lnTo>
                    <a:pt x="154787" y="28168"/>
                  </a:lnTo>
                  <a:close/>
                </a:path>
                <a:path w="207010" h="88900">
                  <a:moveTo>
                    <a:pt x="206641" y="1447"/>
                  </a:moveTo>
                  <a:lnTo>
                    <a:pt x="194678" y="1447"/>
                  </a:lnTo>
                  <a:lnTo>
                    <a:pt x="194678" y="86804"/>
                  </a:lnTo>
                  <a:lnTo>
                    <a:pt x="206641" y="86804"/>
                  </a:lnTo>
                  <a:lnTo>
                    <a:pt x="206641" y="14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9" name="object 4">
              <a:extLst>
                <a:ext uri="{FF2B5EF4-FFF2-40B4-BE49-F238E27FC236}">
                  <a16:creationId xmlns:a16="http://schemas.microsoft.com/office/drawing/2014/main" id="{0FC32BAB-877A-2D23-F8E3-D2423E162268}"/>
                </a:ext>
              </a:extLst>
            </p:cNvPr>
            <p:cNvGrpSpPr/>
            <p:nvPr/>
          </p:nvGrpSpPr>
          <p:grpSpPr>
            <a:xfrm>
              <a:off x="4636027" y="5064749"/>
              <a:ext cx="340360" cy="88900"/>
              <a:chOff x="4636027" y="5064749"/>
              <a:chExt cx="340360" cy="88900"/>
            </a:xfrm>
          </p:grpSpPr>
          <p:sp>
            <p:nvSpPr>
              <p:cNvPr id="25" name="object 5">
                <a:extLst>
                  <a:ext uri="{FF2B5EF4-FFF2-40B4-BE49-F238E27FC236}">
                    <a16:creationId xmlns:a16="http://schemas.microsoft.com/office/drawing/2014/main" id="{7D17B559-15CF-FD6A-2DAE-F2D1CCA093BA}"/>
                  </a:ext>
                </a:extLst>
              </p:cNvPr>
              <p:cNvSpPr/>
              <p:nvPr/>
            </p:nvSpPr>
            <p:spPr>
              <a:xfrm>
                <a:off x="4636020" y="5066207"/>
                <a:ext cx="115570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115570" h="85725">
                    <a:moveTo>
                      <a:pt x="61810" y="85356"/>
                    </a:moveTo>
                    <a:lnTo>
                      <a:pt x="43675" y="52235"/>
                    </a:lnTo>
                    <a:lnTo>
                      <a:pt x="43192" y="51384"/>
                    </a:lnTo>
                    <a:lnTo>
                      <a:pt x="42087" y="49453"/>
                    </a:lnTo>
                    <a:lnTo>
                      <a:pt x="41122" y="48348"/>
                    </a:lnTo>
                    <a:lnTo>
                      <a:pt x="41122" y="48120"/>
                    </a:lnTo>
                    <a:lnTo>
                      <a:pt x="47459" y="44767"/>
                    </a:lnTo>
                    <a:lnTo>
                      <a:pt x="50952" y="40970"/>
                    </a:lnTo>
                    <a:lnTo>
                      <a:pt x="52298" y="39522"/>
                    </a:lnTo>
                    <a:lnTo>
                      <a:pt x="55384" y="32804"/>
                    </a:lnTo>
                    <a:lnTo>
                      <a:pt x="56476" y="25031"/>
                    </a:lnTo>
                    <a:lnTo>
                      <a:pt x="55448" y="17132"/>
                    </a:lnTo>
                    <a:lnTo>
                      <a:pt x="52552" y="10477"/>
                    </a:lnTo>
                    <a:lnTo>
                      <a:pt x="48006" y="5321"/>
                    </a:lnTo>
                    <a:lnTo>
                      <a:pt x="44259" y="3175"/>
                    </a:lnTo>
                    <a:lnTo>
                      <a:pt x="44259" y="19215"/>
                    </a:lnTo>
                    <a:lnTo>
                      <a:pt x="44259" y="35064"/>
                    </a:lnTo>
                    <a:lnTo>
                      <a:pt x="38468" y="40970"/>
                    </a:lnTo>
                    <a:lnTo>
                      <a:pt x="11976" y="40970"/>
                    </a:lnTo>
                    <a:lnTo>
                      <a:pt x="11976" y="10401"/>
                    </a:lnTo>
                    <a:lnTo>
                      <a:pt x="32410" y="10401"/>
                    </a:lnTo>
                    <a:lnTo>
                      <a:pt x="35191" y="11112"/>
                    </a:lnTo>
                    <a:lnTo>
                      <a:pt x="37490" y="12319"/>
                    </a:lnTo>
                    <a:lnTo>
                      <a:pt x="41859" y="14744"/>
                    </a:lnTo>
                    <a:lnTo>
                      <a:pt x="44259" y="19215"/>
                    </a:lnTo>
                    <a:lnTo>
                      <a:pt x="44259" y="3175"/>
                    </a:lnTo>
                    <a:lnTo>
                      <a:pt x="42087" y="1917"/>
                    </a:lnTo>
                    <a:lnTo>
                      <a:pt x="38823" y="711"/>
                    </a:lnTo>
                    <a:lnTo>
                      <a:pt x="35064" y="0"/>
                    </a:lnTo>
                    <a:lnTo>
                      <a:pt x="0" y="0"/>
                    </a:lnTo>
                    <a:lnTo>
                      <a:pt x="0" y="85356"/>
                    </a:lnTo>
                    <a:lnTo>
                      <a:pt x="11976" y="85356"/>
                    </a:lnTo>
                    <a:lnTo>
                      <a:pt x="11976" y="51384"/>
                    </a:lnTo>
                    <a:lnTo>
                      <a:pt x="30238" y="51384"/>
                    </a:lnTo>
                    <a:lnTo>
                      <a:pt x="48272" y="85356"/>
                    </a:lnTo>
                    <a:lnTo>
                      <a:pt x="61810" y="85356"/>
                    </a:lnTo>
                    <a:close/>
                  </a:path>
                  <a:path w="115570" h="85725">
                    <a:moveTo>
                      <a:pt x="115189" y="0"/>
                    </a:moveTo>
                    <a:lnTo>
                      <a:pt x="103238" y="0"/>
                    </a:lnTo>
                    <a:lnTo>
                      <a:pt x="103238" y="85356"/>
                    </a:lnTo>
                    <a:lnTo>
                      <a:pt x="115189" y="85356"/>
                    </a:lnTo>
                    <a:lnTo>
                      <a:pt x="1151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8E7548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pic>
            <p:nvPicPr>
              <p:cNvPr id="26" name="object 6">
                <a:extLst>
                  <a:ext uri="{FF2B5EF4-FFF2-40B4-BE49-F238E27FC236}">
                    <a16:creationId xmlns:a16="http://schemas.microsoft.com/office/drawing/2014/main" id="{FD991E58-D445-6721-52FD-36490B1EB7AE}"/>
                  </a:ext>
                </a:extLst>
              </p:cNvPr>
              <p:cNvPicPr/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88554" y="5066201"/>
                <a:ext cx="70497" cy="85369"/>
              </a:xfrm>
              <a:prstGeom prst="rect">
                <a:avLst/>
              </a:prstGeom>
            </p:spPr>
          </p:pic>
          <p:pic>
            <p:nvPicPr>
              <p:cNvPr id="27" name="object 7">
                <a:extLst>
                  <a:ext uri="{FF2B5EF4-FFF2-40B4-BE49-F238E27FC236}">
                    <a16:creationId xmlns:a16="http://schemas.microsoft.com/office/drawing/2014/main" id="{2AF6288C-8ECD-E6CE-CAB9-11A93F942ECD}"/>
                  </a:ext>
                </a:extLst>
              </p:cNvPr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88424" y="5064749"/>
                <a:ext cx="87680" cy="88277"/>
              </a:xfrm>
              <a:prstGeom prst="rect">
                <a:avLst/>
              </a:prstGeom>
            </p:spPr>
          </p:pic>
        </p:grpSp>
        <p:grpSp>
          <p:nvGrpSpPr>
            <p:cNvPr id="11" name="object 8">
              <a:extLst>
                <a:ext uri="{FF2B5EF4-FFF2-40B4-BE49-F238E27FC236}">
                  <a16:creationId xmlns:a16="http://schemas.microsoft.com/office/drawing/2014/main" id="{E76E2476-8E00-FFB6-4E21-BD20AEFC5E63}"/>
                </a:ext>
              </a:extLst>
            </p:cNvPr>
            <p:cNvGrpSpPr/>
            <p:nvPr/>
          </p:nvGrpSpPr>
          <p:grpSpPr>
            <a:xfrm>
              <a:off x="5092293" y="5066201"/>
              <a:ext cx="461645" cy="85725"/>
              <a:chOff x="5092293" y="5066201"/>
              <a:chExt cx="461645" cy="85725"/>
            </a:xfrm>
          </p:grpSpPr>
          <p:sp>
            <p:nvSpPr>
              <p:cNvPr id="20" name="object 9">
                <a:extLst>
                  <a:ext uri="{FF2B5EF4-FFF2-40B4-BE49-F238E27FC236}">
                    <a16:creationId xmlns:a16="http://schemas.microsoft.com/office/drawing/2014/main" id="{2E40B296-BCF2-F9C1-0FE6-9D04AB01EDB1}"/>
                  </a:ext>
                </a:extLst>
              </p:cNvPr>
              <p:cNvSpPr/>
              <p:nvPr/>
            </p:nvSpPr>
            <p:spPr>
              <a:xfrm>
                <a:off x="5092293" y="5066207"/>
                <a:ext cx="12065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12064" h="85725">
                    <a:moveTo>
                      <a:pt x="11976" y="0"/>
                    </a:moveTo>
                    <a:lnTo>
                      <a:pt x="0" y="0"/>
                    </a:lnTo>
                    <a:lnTo>
                      <a:pt x="0" y="85356"/>
                    </a:lnTo>
                    <a:lnTo>
                      <a:pt x="11976" y="85356"/>
                    </a:lnTo>
                    <a:lnTo>
                      <a:pt x="1197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8E7548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pic>
            <p:nvPicPr>
              <p:cNvPr id="21" name="object 10">
                <a:extLst>
                  <a:ext uri="{FF2B5EF4-FFF2-40B4-BE49-F238E27FC236}">
                    <a16:creationId xmlns:a16="http://schemas.microsoft.com/office/drawing/2014/main" id="{F4C6D17D-12B3-E543-D691-B89B1BB92281}"/>
                  </a:ext>
                </a:extLst>
              </p:cNvPr>
              <p:cNvPicPr/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40693" y="5066201"/>
                <a:ext cx="70497" cy="85369"/>
              </a:xfrm>
              <a:prstGeom prst="rect">
                <a:avLst/>
              </a:prstGeom>
            </p:spPr>
          </p:pic>
          <p:pic>
            <p:nvPicPr>
              <p:cNvPr id="22" name="object 11">
                <a:extLst>
                  <a:ext uri="{FF2B5EF4-FFF2-40B4-BE49-F238E27FC236}">
                    <a16:creationId xmlns:a16="http://schemas.microsoft.com/office/drawing/2014/main" id="{596C6F08-7B7D-01AC-153F-83FF2BA500DF}"/>
                  </a:ext>
                </a:extLst>
              </p:cNvPr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31750" y="5066201"/>
                <a:ext cx="73990" cy="85369"/>
              </a:xfrm>
              <a:prstGeom prst="rect">
                <a:avLst/>
              </a:prstGeom>
            </p:spPr>
          </p:pic>
          <p:sp>
            <p:nvSpPr>
              <p:cNvPr id="23" name="object 12">
                <a:extLst>
                  <a:ext uri="{FF2B5EF4-FFF2-40B4-BE49-F238E27FC236}">
                    <a16:creationId xmlns:a16="http://schemas.microsoft.com/office/drawing/2014/main" id="{20CCDFAE-7DB1-51C3-B21E-8B33AE76EE6D}"/>
                  </a:ext>
                </a:extLst>
              </p:cNvPr>
              <p:cNvSpPr/>
              <p:nvPr/>
            </p:nvSpPr>
            <p:spPr>
              <a:xfrm>
                <a:off x="5342521" y="5066207"/>
                <a:ext cx="100330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100329" h="85725">
                    <a:moveTo>
                      <a:pt x="50165" y="74968"/>
                    </a:moveTo>
                    <a:lnTo>
                      <a:pt x="11950" y="74968"/>
                    </a:lnTo>
                    <a:lnTo>
                      <a:pt x="11950" y="0"/>
                    </a:lnTo>
                    <a:lnTo>
                      <a:pt x="0" y="0"/>
                    </a:lnTo>
                    <a:lnTo>
                      <a:pt x="0" y="85356"/>
                    </a:lnTo>
                    <a:lnTo>
                      <a:pt x="50165" y="85356"/>
                    </a:lnTo>
                    <a:lnTo>
                      <a:pt x="50165" y="74968"/>
                    </a:lnTo>
                    <a:close/>
                  </a:path>
                  <a:path w="100329" h="85725">
                    <a:moveTo>
                      <a:pt x="100101" y="0"/>
                    </a:moveTo>
                    <a:lnTo>
                      <a:pt x="88150" y="0"/>
                    </a:lnTo>
                    <a:lnTo>
                      <a:pt x="88150" y="85356"/>
                    </a:lnTo>
                    <a:lnTo>
                      <a:pt x="100101" y="85356"/>
                    </a:lnTo>
                    <a:lnTo>
                      <a:pt x="100101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8E7548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pic>
            <p:nvPicPr>
              <p:cNvPr id="24" name="object 13">
                <a:extLst>
                  <a:ext uri="{FF2B5EF4-FFF2-40B4-BE49-F238E27FC236}">
                    <a16:creationId xmlns:a16="http://schemas.microsoft.com/office/drawing/2014/main" id="{1FD4D4B0-7DF5-FA2F-E9E5-78283ECB05B9}"/>
                  </a:ext>
                </a:extLst>
              </p:cNvPr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79400" y="5066201"/>
                <a:ext cx="74002" cy="85369"/>
              </a:xfrm>
              <a:prstGeom prst="rect">
                <a:avLst/>
              </a:prstGeom>
            </p:spPr>
          </p:pic>
        </p:grpSp>
        <p:grpSp>
          <p:nvGrpSpPr>
            <p:cNvPr id="14" name="object 14">
              <a:extLst>
                <a:ext uri="{FF2B5EF4-FFF2-40B4-BE49-F238E27FC236}">
                  <a16:creationId xmlns:a16="http://schemas.microsoft.com/office/drawing/2014/main" id="{51F8E49F-4E05-724E-306D-695C4DC54219}"/>
                </a:ext>
              </a:extLst>
            </p:cNvPr>
            <p:cNvGrpSpPr/>
            <p:nvPr/>
          </p:nvGrpSpPr>
          <p:grpSpPr>
            <a:xfrm>
              <a:off x="5590174" y="5064749"/>
              <a:ext cx="198120" cy="88900"/>
              <a:chOff x="5590174" y="5064749"/>
              <a:chExt cx="198120" cy="88900"/>
            </a:xfrm>
          </p:grpSpPr>
          <p:pic>
            <p:nvPicPr>
              <p:cNvPr id="18" name="object 15">
                <a:extLst>
                  <a:ext uri="{FF2B5EF4-FFF2-40B4-BE49-F238E27FC236}">
                    <a16:creationId xmlns:a16="http://schemas.microsoft.com/office/drawing/2014/main" id="{5788700F-D91F-A0B7-A773-AB9AFC01A852}"/>
                  </a:ext>
                </a:extLst>
              </p:cNvPr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00063" y="5064749"/>
                <a:ext cx="87680" cy="88277"/>
              </a:xfrm>
              <a:prstGeom prst="rect">
                <a:avLst/>
              </a:prstGeom>
            </p:spPr>
          </p:pic>
          <p:pic>
            <p:nvPicPr>
              <p:cNvPr id="19" name="object 16">
                <a:extLst>
                  <a:ext uri="{FF2B5EF4-FFF2-40B4-BE49-F238E27FC236}">
                    <a16:creationId xmlns:a16="http://schemas.microsoft.com/office/drawing/2014/main" id="{BE629506-1962-5962-E094-6A39FD2CDEF9}"/>
                  </a:ext>
                </a:extLst>
              </p:cNvPr>
              <p:cNvPicPr/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90174" y="5066206"/>
                <a:ext cx="68300" cy="85356"/>
              </a:xfrm>
              <a:prstGeom prst="rect">
                <a:avLst/>
              </a:prstGeom>
            </p:spPr>
          </p:pic>
        </p:grpSp>
        <p:pic>
          <p:nvPicPr>
            <p:cNvPr id="15" name="object 17">
              <a:extLst>
                <a:ext uri="{FF2B5EF4-FFF2-40B4-BE49-F238E27FC236}">
                  <a16:creationId xmlns:a16="http://schemas.microsoft.com/office/drawing/2014/main" id="{270843E4-F2E8-3390-1729-509BB0F3F249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25219" y="3790947"/>
              <a:ext cx="2509686" cy="1111735"/>
            </a:xfrm>
            <a:prstGeom prst="rect">
              <a:avLst/>
            </a:prstGeom>
          </p:spPr>
        </p:pic>
        <p:pic>
          <p:nvPicPr>
            <p:cNvPr id="16" name="object 18">
              <a:extLst>
                <a:ext uri="{FF2B5EF4-FFF2-40B4-BE49-F238E27FC236}">
                  <a16:creationId xmlns:a16="http://schemas.microsoft.com/office/drawing/2014/main" id="{744EA051-2B78-266F-8B98-CF6573D808A2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29641" y="2317748"/>
              <a:ext cx="1105151" cy="984886"/>
            </a:xfrm>
            <a:prstGeom prst="rect">
              <a:avLst/>
            </a:prstGeom>
          </p:spPr>
        </p:pic>
        <p:sp>
          <p:nvSpPr>
            <p:cNvPr id="17" name="object 19">
              <a:extLst>
                <a:ext uri="{FF2B5EF4-FFF2-40B4-BE49-F238E27FC236}">
                  <a16:creationId xmlns:a16="http://schemas.microsoft.com/office/drawing/2014/main" id="{047DF8C6-1DE1-B1E9-6164-C80760318273}"/>
                </a:ext>
              </a:extLst>
            </p:cNvPr>
            <p:cNvSpPr/>
            <p:nvPr/>
          </p:nvSpPr>
          <p:spPr>
            <a:xfrm>
              <a:off x="4132592" y="3414471"/>
              <a:ext cx="1895475" cy="241300"/>
            </a:xfrm>
            <a:custGeom>
              <a:avLst/>
              <a:gdLst/>
              <a:ahLst/>
              <a:cxnLst/>
              <a:rect l="l" t="t" r="r" b="b"/>
              <a:pathLst>
                <a:path w="1895475" h="241300">
                  <a:moveTo>
                    <a:pt x="1297698" y="55880"/>
                  </a:moveTo>
                  <a:lnTo>
                    <a:pt x="1295501" y="54610"/>
                  </a:lnTo>
                  <a:lnTo>
                    <a:pt x="1288503" y="49530"/>
                  </a:lnTo>
                  <a:lnTo>
                    <a:pt x="1285011" y="46990"/>
                  </a:lnTo>
                  <a:lnTo>
                    <a:pt x="1272400" y="44450"/>
                  </a:lnTo>
                  <a:lnTo>
                    <a:pt x="1204607" y="73660"/>
                  </a:lnTo>
                  <a:lnTo>
                    <a:pt x="1166444" y="104140"/>
                  </a:lnTo>
                  <a:lnTo>
                    <a:pt x="1130503" y="137160"/>
                  </a:lnTo>
                  <a:lnTo>
                    <a:pt x="1095273" y="172720"/>
                  </a:lnTo>
                  <a:lnTo>
                    <a:pt x="1091031" y="167640"/>
                  </a:lnTo>
                  <a:lnTo>
                    <a:pt x="1088923" y="161290"/>
                  </a:lnTo>
                  <a:lnTo>
                    <a:pt x="1087653" y="153670"/>
                  </a:lnTo>
                  <a:lnTo>
                    <a:pt x="1085964" y="146050"/>
                  </a:lnTo>
                  <a:lnTo>
                    <a:pt x="1063104" y="111760"/>
                  </a:lnTo>
                  <a:lnTo>
                    <a:pt x="1030389" y="90170"/>
                  </a:lnTo>
                  <a:lnTo>
                    <a:pt x="992200" y="76200"/>
                  </a:lnTo>
                  <a:lnTo>
                    <a:pt x="952969" y="67310"/>
                  </a:lnTo>
                  <a:lnTo>
                    <a:pt x="905116" y="60960"/>
                  </a:lnTo>
                  <a:lnTo>
                    <a:pt x="892911" y="59690"/>
                  </a:lnTo>
                  <a:lnTo>
                    <a:pt x="856297" y="55880"/>
                  </a:lnTo>
                  <a:lnTo>
                    <a:pt x="831507" y="54610"/>
                  </a:lnTo>
                  <a:lnTo>
                    <a:pt x="806729" y="53340"/>
                  </a:lnTo>
                  <a:lnTo>
                    <a:pt x="706272" y="53340"/>
                  </a:lnTo>
                  <a:lnTo>
                    <a:pt x="655866" y="54610"/>
                  </a:lnTo>
                  <a:lnTo>
                    <a:pt x="649084" y="52070"/>
                  </a:lnTo>
                  <a:lnTo>
                    <a:pt x="646734" y="45720"/>
                  </a:lnTo>
                  <a:lnTo>
                    <a:pt x="645464" y="38100"/>
                  </a:lnTo>
                  <a:lnTo>
                    <a:pt x="641921" y="31750"/>
                  </a:lnTo>
                  <a:lnTo>
                    <a:pt x="629221" y="31750"/>
                  </a:lnTo>
                  <a:lnTo>
                    <a:pt x="622884" y="33020"/>
                  </a:lnTo>
                  <a:lnTo>
                    <a:pt x="617258" y="35560"/>
                  </a:lnTo>
                  <a:lnTo>
                    <a:pt x="605993" y="44450"/>
                  </a:lnTo>
                  <a:lnTo>
                    <a:pt x="594106" y="52070"/>
                  </a:lnTo>
                  <a:lnTo>
                    <a:pt x="581037" y="58420"/>
                  </a:lnTo>
                  <a:lnTo>
                    <a:pt x="570445" y="58420"/>
                  </a:lnTo>
                  <a:lnTo>
                    <a:pt x="570445" y="69850"/>
                  </a:lnTo>
                  <a:lnTo>
                    <a:pt x="558152" y="88900"/>
                  </a:lnTo>
                  <a:lnTo>
                    <a:pt x="541159" y="105410"/>
                  </a:lnTo>
                  <a:lnTo>
                    <a:pt x="522109" y="120650"/>
                  </a:lnTo>
                  <a:lnTo>
                    <a:pt x="503682" y="135890"/>
                  </a:lnTo>
                  <a:lnTo>
                    <a:pt x="493268" y="149860"/>
                  </a:lnTo>
                  <a:lnTo>
                    <a:pt x="481647" y="162560"/>
                  </a:lnTo>
                  <a:lnTo>
                    <a:pt x="469226" y="173990"/>
                  </a:lnTo>
                  <a:lnTo>
                    <a:pt x="456438" y="182880"/>
                  </a:lnTo>
                  <a:lnTo>
                    <a:pt x="450926" y="181610"/>
                  </a:lnTo>
                  <a:lnTo>
                    <a:pt x="447725" y="175260"/>
                  </a:lnTo>
                  <a:lnTo>
                    <a:pt x="446773" y="170180"/>
                  </a:lnTo>
                  <a:lnTo>
                    <a:pt x="451383" y="163830"/>
                  </a:lnTo>
                  <a:lnTo>
                    <a:pt x="456806" y="170180"/>
                  </a:lnTo>
                  <a:lnTo>
                    <a:pt x="461264" y="170180"/>
                  </a:lnTo>
                  <a:lnTo>
                    <a:pt x="467982" y="163830"/>
                  </a:lnTo>
                  <a:lnTo>
                    <a:pt x="478739" y="153670"/>
                  </a:lnTo>
                  <a:lnTo>
                    <a:pt x="494068" y="134620"/>
                  </a:lnTo>
                  <a:lnTo>
                    <a:pt x="522757" y="93980"/>
                  </a:lnTo>
                  <a:lnTo>
                    <a:pt x="523659" y="86360"/>
                  </a:lnTo>
                  <a:lnTo>
                    <a:pt x="525310" y="78740"/>
                  </a:lnTo>
                  <a:lnTo>
                    <a:pt x="529209" y="72390"/>
                  </a:lnTo>
                  <a:lnTo>
                    <a:pt x="534352" y="69850"/>
                  </a:lnTo>
                  <a:lnTo>
                    <a:pt x="536930" y="68580"/>
                  </a:lnTo>
                  <a:lnTo>
                    <a:pt x="562635" y="64770"/>
                  </a:lnTo>
                  <a:lnTo>
                    <a:pt x="570445" y="69850"/>
                  </a:lnTo>
                  <a:lnTo>
                    <a:pt x="570445" y="58420"/>
                  </a:lnTo>
                  <a:lnTo>
                    <a:pt x="555205" y="58420"/>
                  </a:lnTo>
                  <a:lnTo>
                    <a:pt x="544106" y="60960"/>
                  </a:lnTo>
                  <a:lnTo>
                    <a:pt x="533450" y="60960"/>
                  </a:lnTo>
                  <a:lnTo>
                    <a:pt x="523786" y="58420"/>
                  </a:lnTo>
                  <a:lnTo>
                    <a:pt x="521690" y="46990"/>
                  </a:lnTo>
                  <a:lnTo>
                    <a:pt x="519379" y="35560"/>
                  </a:lnTo>
                  <a:lnTo>
                    <a:pt x="516216" y="24130"/>
                  </a:lnTo>
                  <a:lnTo>
                    <a:pt x="511594" y="15240"/>
                  </a:lnTo>
                  <a:lnTo>
                    <a:pt x="502272" y="7620"/>
                  </a:lnTo>
                  <a:lnTo>
                    <a:pt x="501294" y="6819"/>
                  </a:lnTo>
                  <a:lnTo>
                    <a:pt x="501294" y="54610"/>
                  </a:lnTo>
                  <a:lnTo>
                    <a:pt x="494626" y="62230"/>
                  </a:lnTo>
                  <a:lnTo>
                    <a:pt x="454596" y="64770"/>
                  </a:lnTo>
                  <a:lnTo>
                    <a:pt x="415099" y="69850"/>
                  </a:lnTo>
                  <a:lnTo>
                    <a:pt x="375843" y="73660"/>
                  </a:lnTo>
                  <a:lnTo>
                    <a:pt x="336537" y="76200"/>
                  </a:lnTo>
                  <a:lnTo>
                    <a:pt x="334314" y="73660"/>
                  </a:lnTo>
                  <a:lnTo>
                    <a:pt x="338975" y="68580"/>
                  </a:lnTo>
                  <a:lnTo>
                    <a:pt x="339051" y="64770"/>
                  </a:lnTo>
                  <a:lnTo>
                    <a:pt x="346938" y="63500"/>
                  </a:lnTo>
                  <a:lnTo>
                    <a:pt x="349389" y="55880"/>
                  </a:lnTo>
                  <a:lnTo>
                    <a:pt x="355155" y="50800"/>
                  </a:lnTo>
                  <a:lnTo>
                    <a:pt x="377075" y="40640"/>
                  </a:lnTo>
                  <a:lnTo>
                    <a:pt x="398907" y="29210"/>
                  </a:lnTo>
                  <a:lnTo>
                    <a:pt x="420941" y="20320"/>
                  </a:lnTo>
                  <a:lnTo>
                    <a:pt x="443458" y="12700"/>
                  </a:lnTo>
                  <a:lnTo>
                    <a:pt x="453186" y="12700"/>
                  </a:lnTo>
                  <a:lnTo>
                    <a:pt x="462686" y="8890"/>
                  </a:lnTo>
                  <a:lnTo>
                    <a:pt x="472363" y="7620"/>
                  </a:lnTo>
                  <a:lnTo>
                    <a:pt x="482663" y="8890"/>
                  </a:lnTo>
                  <a:lnTo>
                    <a:pt x="495604" y="25400"/>
                  </a:lnTo>
                  <a:lnTo>
                    <a:pt x="497078" y="35560"/>
                  </a:lnTo>
                  <a:lnTo>
                    <a:pt x="500545" y="45720"/>
                  </a:lnTo>
                  <a:lnTo>
                    <a:pt x="501294" y="54610"/>
                  </a:lnTo>
                  <a:lnTo>
                    <a:pt x="501294" y="6819"/>
                  </a:lnTo>
                  <a:lnTo>
                    <a:pt x="492963" y="0"/>
                  </a:lnTo>
                  <a:lnTo>
                    <a:pt x="450456" y="0"/>
                  </a:lnTo>
                  <a:lnTo>
                    <a:pt x="410743" y="11430"/>
                  </a:lnTo>
                  <a:lnTo>
                    <a:pt x="372897" y="31750"/>
                  </a:lnTo>
                  <a:lnTo>
                    <a:pt x="336016" y="54610"/>
                  </a:lnTo>
                  <a:lnTo>
                    <a:pt x="329323" y="62230"/>
                  </a:lnTo>
                  <a:lnTo>
                    <a:pt x="321716" y="69850"/>
                  </a:lnTo>
                  <a:lnTo>
                    <a:pt x="313524" y="76200"/>
                  </a:lnTo>
                  <a:lnTo>
                    <a:pt x="305028" y="82550"/>
                  </a:lnTo>
                  <a:lnTo>
                    <a:pt x="288950" y="83947"/>
                  </a:lnTo>
                  <a:lnTo>
                    <a:pt x="288950" y="96520"/>
                  </a:lnTo>
                  <a:lnTo>
                    <a:pt x="265061" y="121920"/>
                  </a:lnTo>
                  <a:lnTo>
                    <a:pt x="238150" y="142240"/>
                  </a:lnTo>
                  <a:lnTo>
                    <a:pt x="210045" y="161290"/>
                  </a:lnTo>
                  <a:lnTo>
                    <a:pt x="182562" y="180340"/>
                  </a:lnTo>
                  <a:lnTo>
                    <a:pt x="155181" y="195580"/>
                  </a:lnTo>
                  <a:lnTo>
                    <a:pt x="127228" y="208280"/>
                  </a:lnTo>
                  <a:lnTo>
                    <a:pt x="98094" y="219710"/>
                  </a:lnTo>
                  <a:lnTo>
                    <a:pt x="67183" y="226060"/>
                  </a:lnTo>
                  <a:lnTo>
                    <a:pt x="55016" y="229870"/>
                  </a:lnTo>
                  <a:lnTo>
                    <a:pt x="42532" y="229870"/>
                  </a:lnTo>
                  <a:lnTo>
                    <a:pt x="30111" y="226060"/>
                  </a:lnTo>
                  <a:lnTo>
                    <a:pt x="18110" y="222250"/>
                  </a:lnTo>
                  <a:lnTo>
                    <a:pt x="14122" y="217170"/>
                  </a:lnTo>
                  <a:lnTo>
                    <a:pt x="13119" y="210820"/>
                  </a:lnTo>
                  <a:lnTo>
                    <a:pt x="14224" y="203200"/>
                  </a:lnTo>
                  <a:lnTo>
                    <a:pt x="36118" y="170180"/>
                  </a:lnTo>
                  <a:lnTo>
                    <a:pt x="86601" y="128270"/>
                  </a:lnTo>
                  <a:lnTo>
                    <a:pt x="130352" y="110490"/>
                  </a:lnTo>
                  <a:lnTo>
                    <a:pt x="163385" y="107950"/>
                  </a:lnTo>
                  <a:lnTo>
                    <a:pt x="179095" y="104140"/>
                  </a:lnTo>
                  <a:lnTo>
                    <a:pt x="192493" y="104140"/>
                  </a:lnTo>
                  <a:lnTo>
                    <a:pt x="205714" y="102870"/>
                  </a:lnTo>
                  <a:lnTo>
                    <a:pt x="218528" y="101600"/>
                  </a:lnTo>
                  <a:lnTo>
                    <a:pt x="230759" y="97790"/>
                  </a:lnTo>
                  <a:lnTo>
                    <a:pt x="288010" y="92710"/>
                  </a:lnTo>
                  <a:lnTo>
                    <a:pt x="288950" y="96520"/>
                  </a:lnTo>
                  <a:lnTo>
                    <a:pt x="288950" y="83947"/>
                  </a:lnTo>
                  <a:lnTo>
                    <a:pt x="261162" y="86360"/>
                  </a:lnTo>
                  <a:lnTo>
                    <a:pt x="218046" y="93980"/>
                  </a:lnTo>
                  <a:lnTo>
                    <a:pt x="174942" y="100330"/>
                  </a:lnTo>
                  <a:lnTo>
                    <a:pt x="131102" y="102870"/>
                  </a:lnTo>
                  <a:lnTo>
                    <a:pt x="149694" y="85090"/>
                  </a:lnTo>
                  <a:lnTo>
                    <a:pt x="171107" y="71120"/>
                  </a:lnTo>
                  <a:lnTo>
                    <a:pt x="193294" y="60960"/>
                  </a:lnTo>
                  <a:lnTo>
                    <a:pt x="214261" y="49530"/>
                  </a:lnTo>
                  <a:lnTo>
                    <a:pt x="177990" y="66040"/>
                  </a:lnTo>
                  <a:lnTo>
                    <a:pt x="108597" y="104140"/>
                  </a:lnTo>
                  <a:lnTo>
                    <a:pt x="73520" y="121920"/>
                  </a:lnTo>
                  <a:lnTo>
                    <a:pt x="69977" y="130810"/>
                  </a:lnTo>
                  <a:lnTo>
                    <a:pt x="51689" y="146050"/>
                  </a:lnTo>
                  <a:lnTo>
                    <a:pt x="33731" y="161290"/>
                  </a:lnTo>
                  <a:lnTo>
                    <a:pt x="17195" y="177800"/>
                  </a:lnTo>
                  <a:lnTo>
                    <a:pt x="3238" y="196850"/>
                  </a:lnTo>
                  <a:lnTo>
                    <a:pt x="1447" y="205740"/>
                  </a:lnTo>
                  <a:lnTo>
                    <a:pt x="0" y="214630"/>
                  </a:lnTo>
                  <a:lnTo>
                    <a:pt x="1308" y="222250"/>
                  </a:lnTo>
                  <a:lnTo>
                    <a:pt x="7835" y="228600"/>
                  </a:lnTo>
                  <a:lnTo>
                    <a:pt x="35953" y="236220"/>
                  </a:lnTo>
                  <a:lnTo>
                    <a:pt x="65112" y="233680"/>
                  </a:lnTo>
                  <a:lnTo>
                    <a:pt x="82575" y="229870"/>
                  </a:lnTo>
                  <a:lnTo>
                    <a:pt x="94208" y="227330"/>
                  </a:lnTo>
                  <a:lnTo>
                    <a:pt x="122199" y="218440"/>
                  </a:lnTo>
                  <a:lnTo>
                    <a:pt x="132664" y="215900"/>
                  </a:lnTo>
                  <a:lnTo>
                    <a:pt x="142455" y="209550"/>
                  </a:lnTo>
                  <a:lnTo>
                    <a:pt x="152057" y="204470"/>
                  </a:lnTo>
                  <a:lnTo>
                    <a:pt x="161925" y="199390"/>
                  </a:lnTo>
                  <a:lnTo>
                    <a:pt x="183769" y="189230"/>
                  </a:lnTo>
                  <a:lnTo>
                    <a:pt x="204381" y="175260"/>
                  </a:lnTo>
                  <a:lnTo>
                    <a:pt x="224840" y="160020"/>
                  </a:lnTo>
                  <a:lnTo>
                    <a:pt x="246227" y="146050"/>
                  </a:lnTo>
                  <a:lnTo>
                    <a:pt x="264058" y="133350"/>
                  </a:lnTo>
                  <a:lnTo>
                    <a:pt x="281432" y="119380"/>
                  </a:lnTo>
                  <a:lnTo>
                    <a:pt x="297802" y="105410"/>
                  </a:lnTo>
                  <a:lnTo>
                    <a:pt x="308419" y="92710"/>
                  </a:lnTo>
                  <a:lnTo>
                    <a:pt x="312674" y="87630"/>
                  </a:lnTo>
                  <a:lnTo>
                    <a:pt x="319252" y="86360"/>
                  </a:lnTo>
                  <a:lnTo>
                    <a:pt x="325628" y="83820"/>
                  </a:lnTo>
                  <a:lnTo>
                    <a:pt x="331965" y="83820"/>
                  </a:lnTo>
                  <a:lnTo>
                    <a:pt x="338442" y="85090"/>
                  </a:lnTo>
                  <a:lnTo>
                    <a:pt x="346214" y="83820"/>
                  </a:lnTo>
                  <a:lnTo>
                    <a:pt x="369925" y="80010"/>
                  </a:lnTo>
                  <a:lnTo>
                    <a:pt x="385851" y="78740"/>
                  </a:lnTo>
                  <a:lnTo>
                    <a:pt x="401358" y="76200"/>
                  </a:lnTo>
                  <a:lnTo>
                    <a:pt x="407670" y="78740"/>
                  </a:lnTo>
                  <a:lnTo>
                    <a:pt x="413651" y="76200"/>
                  </a:lnTo>
                  <a:lnTo>
                    <a:pt x="419620" y="74930"/>
                  </a:lnTo>
                  <a:lnTo>
                    <a:pt x="425932" y="74930"/>
                  </a:lnTo>
                  <a:lnTo>
                    <a:pt x="445630" y="73660"/>
                  </a:lnTo>
                  <a:lnTo>
                    <a:pt x="465556" y="71120"/>
                  </a:lnTo>
                  <a:lnTo>
                    <a:pt x="484974" y="69850"/>
                  </a:lnTo>
                  <a:lnTo>
                    <a:pt x="503148" y="76200"/>
                  </a:lnTo>
                  <a:lnTo>
                    <a:pt x="486156" y="123190"/>
                  </a:lnTo>
                  <a:lnTo>
                    <a:pt x="458266" y="151130"/>
                  </a:lnTo>
                  <a:lnTo>
                    <a:pt x="421576" y="166370"/>
                  </a:lnTo>
                  <a:lnTo>
                    <a:pt x="365861" y="172720"/>
                  </a:lnTo>
                  <a:lnTo>
                    <a:pt x="339166" y="177800"/>
                  </a:lnTo>
                  <a:lnTo>
                    <a:pt x="333578" y="180340"/>
                  </a:lnTo>
                  <a:lnTo>
                    <a:pt x="324573" y="180340"/>
                  </a:lnTo>
                  <a:lnTo>
                    <a:pt x="323240" y="189230"/>
                  </a:lnTo>
                  <a:lnTo>
                    <a:pt x="323024" y="194310"/>
                  </a:lnTo>
                  <a:lnTo>
                    <a:pt x="329755" y="195580"/>
                  </a:lnTo>
                  <a:lnTo>
                    <a:pt x="334124" y="196850"/>
                  </a:lnTo>
                  <a:lnTo>
                    <a:pt x="341985" y="196850"/>
                  </a:lnTo>
                  <a:lnTo>
                    <a:pt x="349948" y="194310"/>
                  </a:lnTo>
                  <a:lnTo>
                    <a:pt x="355587" y="190500"/>
                  </a:lnTo>
                  <a:lnTo>
                    <a:pt x="366585" y="187960"/>
                  </a:lnTo>
                  <a:lnTo>
                    <a:pt x="388835" y="187960"/>
                  </a:lnTo>
                  <a:lnTo>
                    <a:pt x="400431" y="186690"/>
                  </a:lnTo>
                  <a:lnTo>
                    <a:pt x="409295" y="182880"/>
                  </a:lnTo>
                  <a:lnTo>
                    <a:pt x="418515" y="180340"/>
                  </a:lnTo>
                  <a:lnTo>
                    <a:pt x="427647" y="181610"/>
                  </a:lnTo>
                  <a:lnTo>
                    <a:pt x="436245" y="186690"/>
                  </a:lnTo>
                  <a:lnTo>
                    <a:pt x="436029" y="193040"/>
                  </a:lnTo>
                  <a:lnTo>
                    <a:pt x="439191" y="200660"/>
                  </a:lnTo>
                  <a:lnTo>
                    <a:pt x="435737" y="207010"/>
                  </a:lnTo>
                  <a:lnTo>
                    <a:pt x="428434" y="214630"/>
                  </a:lnTo>
                  <a:lnTo>
                    <a:pt x="421055" y="223520"/>
                  </a:lnTo>
                  <a:lnTo>
                    <a:pt x="416826" y="232410"/>
                  </a:lnTo>
                  <a:lnTo>
                    <a:pt x="418998" y="241300"/>
                  </a:lnTo>
                  <a:lnTo>
                    <a:pt x="426504" y="238760"/>
                  </a:lnTo>
                  <a:lnTo>
                    <a:pt x="432523" y="232410"/>
                  </a:lnTo>
                  <a:lnTo>
                    <a:pt x="437540" y="224790"/>
                  </a:lnTo>
                  <a:lnTo>
                    <a:pt x="442048" y="217170"/>
                  </a:lnTo>
                  <a:lnTo>
                    <a:pt x="457593" y="198120"/>
                  </a:lnTo>
                  <a:lnTo>
                    <a:pt x="472859" y="182880"/>
                  </a:lnTo>
                  <a:lnTo>
                    <a:pt x="474129" y="181610"/>
                  </a:lnTo>
                  <a:lnTo>
                    <a:pt x="491032" y="166370"/>
                  </a:lnTo>
                  <a:lnTo>
                    <a:pt x="507758" y="149860"/>
                  </a:lnTo>
                  <a:lnTo>
                    <a:pt x="517766" y="135890"/>
                  </a:lnTo>
                  <a:lnTo>
                    <a:pt x="531520" y="124460"/>
                  </a:lnTo>
                  <a:lnTo>
                    <a:pt x="565289" y="97790"/>
                  </a:lnTo>
                  <a:lnTo>
                    <a:pt x="583730" y="74930"/>
                  </a:lnTo>
                  <a:lnTo>
                    <a:pt x="594004" y="72390"/>
                  </a:lnTo>
                  <a:lnTo>
                    <a:pt x="603618" y="67310"/>
                  </a:lnTo>
                  <a:lnTo>
                    <a:pt x="610146" y="64770"/>
                  </a:lnTo>
                  <a:lnTo>
                    <a:pt x="613410" y="63500"/>
                  </a:lnTo>
                  <a:lnTo>
                    <a:pt x="624205" y="66040"/>
                  </a:lnTo>
                  <a:lnTo>
                    <a:pt x="624255" y="72390"/>
                  </a:lnTo>
                  <a:lnTo>
                    <a:pt x="622312" y="80010"/>
                  </a:lnTo>
                  <a:lnTo>
                    <a:pt x="619721" y="86360"/>
                  </a:lnTo>
                  <a:lnTo>
                    <a:pt x="617855" y="92710"/>
                  </a:lnTo>
                  <a:lnTo>
                    <a:pt x="605726" y="110490"/>
                  </a:lnTo>
                  <a:lnTo>
                    <a:pt x="595274" y="128270"/>
                  </a:lnTo>
                  <a:lnTo>
                    <a:pt x="583603" y="146050"/>
                  </a:lnTo>
                  <a:lnTo>
                    <a:pt x="567804" y="162560"/>
                  </a:lnTo>
                  <a:lnTo>
                    <a:pt x="559066" y="168910"/>
                  </a:lnTo>
                  <a:lnTo>
                    <a:pt x="549402" y="173990"/>
                  </a:lnTo>
                  <a:lnTo>
                    <a:pt x="540346" y="180340"/>
                  </a:lnTo>
                  <a:lnTo>
                    <a:pt x="533463" y="187960"/>
                  </a:lnTo>
                  <a:lnTo>
                    <a:pt x="534327" y="196850"/>
                  </a:lnTo>
                  <a:lnTo>
                    <a:pt x="545642" y="193040"/>
                  </a:lnTo>
                  <a:lnTo>
                    <a:pt x="551230" y="193040"/>
                  </a:lnTo>
                  <a:lnTo>
                    <a:pt x="579780" y="180340"/>
                  </a:lnTo>
                  <a:lnTo>
                    <a:pt x="610628" y="165100"/>
                  </a:lnTo>
                  <a:lnTo>
                    <a:pt x="636511" y="152400"/>
                  </a:lnTo>
                  <a:lnTo>
                    <a:pt x="665670" y="140970"/>
                  </a:lnTo>
                  <a:lnTo>
                    <a:pt x="668972" y="143510"/>
                  </a:lnTo>
                  <a:lnTo>
                    <a:pt x="664552" y="157480"/>
                  </a:lnTo>
                  <a:lnTo>
                    <a:pt x="656513" y="171450"/>
                  </a:lnTo>
                  <a:lnTo>
                    <a:pt x="646214" y="185420"/>
                  </a:lnTo>
                  <a:lnTo>
                    <a:pt x="635012" y="196850"/>
                  </a:lnTo>
                  <a:lnTo>
                    <a:pt x="632587" y="204470"/>
                  </a:lnTo>
                  <a:lnTo>
                    <a:pt x="631304" y="208280"/>
                  </a:lnTo>
                  <a:lnTo>
                    <a:pt x="633412" y="213360"/>
                  </a:lnTo>
                  <a:lnTo>
                    <a:pt x="637819" y="214630"/>
                  </a:lnTo>
                  <a:lnTo>
                    <a:pt x="646874" y="210820"/>
                  </a:lnTo>
                  <a:lnTo>
                    <a:pt x="653770" y="204470"/>
                  </a:lnTo>
                  <a:lnTo>
                    <a:pt x="660679" y="196850"/>
                  </a:lnTo>
                  <a:lnTo>
                    <a:pt x="669785" y="194310"/>
                  </a:lnTo>
                  <a:lnTo>
                    <a:pt x="700989" y="173990"/>
                  </a:lnTo>
                  <a:lnTo>
                    <a:pt x="704430" y="182880"/>
                  </a:lnTo>
                  <a:lnTo>
                    <a:pt x="706513" y="194310"/>
                  </a:lnTo>
                  <a:lnTo>
                    <a:pt x="713105" y="201930"/>
                  </a:lnTo>
                  <a:lnTo>
                    <a:pt x="727608" y="201930"/>
                  </a:lnTo>
                  <a:lnTo>
                    <a:pt x="737857" y="196850"/>
                  </a:lnTo>
                  <a:lnTo>
                    <a:pt x="740422" y="195580"/>
                  </a:lnTo>
                  <a:lnTo>
                    <a:pt x="752868" y="186690"/>
                  </a:lnTo>
                  <a:lnTo>
                    <a:pt x="766305" y="180340"/>
                  </a:lnTo>
                  <a:lnTo>
                    <a:pt x="772502" y="175260"/>
                  </a:lnTo>
                  <a:lnTo>
                    <a:pt x="779132" y="171450"/>
                  </a:lnTo>
                  <a:lnTo>
                    <a:pt x="786155" y="167640"/>
                  </a:lnTo>
                  <a:lnTo>
                    <a:pt x="793521" y="168910"/>
                  </a:lnTo>
                  <a:lnTo>
                    <a:pt x="796709" y="172720"/>
                  </a:lnTo>
                  <a:lnTo>
                    <a:pt x="796531" y="179070"/>
                  </a:lnTo>
                  <a:lnTo>
                    <a:pt x="794143" y="184150"/>
                  </a:lnTo>
                  <a:lnTo>
                    <a:pt x="795502" y="190500"/>
                  </a:lnTo>
                  <a:lnTo>
                    <a:pt x="800290" y="193040"/>
                  </a:lnTo>
                  <a:lnTo>
                    <a:pt x="806361" y="195580"/>
                  </a:lnTo>
                  <a:lnTo>
                    <a:pt x="811517" y="199390"/>
                  </a:lnTo>
                  <a:lnTo>
                    <a:pt x="824826" y="195580"/>
                  </a:lnTo>
                  <a:lnTo>
                    <a:pt x="838746" y="193040"/>
                  </a:lnTo>
                  <a:lnTo>
                    <a:pt x="852855" y="191770"/>
                  </a:lnTo>
                  <a:lnTo>
                    <a:pt x="857465" y="190500"/>
                  </a:lnTo>
                  <a:lnTo>
                    <a:pt x="866711" y="187960"/>
                  </a:lnTo>
                  <a:lnTo>
                    <a:pt x="873429" y="187960"/>
                  </a:lnTo>
                  <a:lnTo>
                    <a:pt x="870953" y="198120"/>
                  </a:lnTo>
                  <a:lnTo>
                    <a:pt x="878776" y="199390"/>
                  </a:lnTo>
                  <a:lnTo>
                    <a:pt x="883132" y="199390"/>
                  </a:lnTo>
                  <a:lnTo>
                    <a:pt x="886650" y="196850"/>
                  </a:lnTo>
                  <a:lnTo>
                    <a:pt x="885634" y="191770"/>
                  </a:lnTo>
                  <a:lnTo>
                    <a:pt x="884199" y="187960"/>
                  </a:lnTo>
                  <a:lnTo>
                    <a:pt x="883729" y="186690"/>
                  </a:lnTo>
                  <a:lnTo>
                    <a:pt x="882891" y="180340"/>
                  </a:lnTo>
                  <a:lnTo>
                    <a:pt x="880757" y="176530"/>
                  </a:lnTo>
                  <a:lnTo>
                    <a:pt x="874928" y="173990"/>
                  </a:lnTo>
                  <a:lnTo>
                    <a:pt x="862799" y="180340"/>
                  </a:lnTo>
                  <a:lnTo>
                    <a:pt x="850188" y="184150"/>
                  </a:lnTo>
                  <a:lnTo>
                    <a:pt x="836968" y="187960"/>
                  </a:lnTo>
                  <a:lnTo>
                    <a:pt x="823061" y="190500"/>
                  </a:lnTo>
                  <a:lnTo>
                    <a:pt x="818642" y="187960"/>
                  </a:lnTo>
                  <a:lnTo>
                    <a:pt x="816254" y="182880"/>
                  </a:lnTo>
                  <a:lnTo>
                    <a:pt x="817245" y="177800"/>
                  </a:lnTo>
                  <a:lnTo>
                    <a:pt x="819086" y="171450"/>
                  </a:lnTo>
                  <a:lnTo>
                    <a:pt x="819200" y="167640"/>
                  </a:lnTo>
                  <a:lnTo>
                    <a:pt x="819238" y="166370"/>
                  </a:lnTo>
                  <a:lnTo>
                    <a:pt x="818375" y="160020"/>
                  </a:lnTo>
                  <a:lnTo>
                    <a:pt x="812914" y="153670"/>
                  </a:lnTo>
                  <a:lnTo>
                    <a:pt x="806221" y="152400"/>
                  </a:lnTo>
                  <a:lnTo>
                    <a:pt x="783628" y="160020"/>
                  </a:lnTo>
                  <a:lnTo>
                    <a:pt x="763282" y="172720"/>
                  </a:lnTo>
                  <a:lnTo>
                    <a:pt x="743153" y="187960"/>
                  </a:lnTo>
                  <a:lnTo>
                    <a:pt x="721169" y="196850"/>
                  </a:lnTo>
                  <a:lnTo>
                    <a:pt x="715505" y="191770"/>
                  </a:lnTo>
                  <a:lnTo>
                    <a:pt x="713905" y="185420"/>
                  </a:lnTo>
                  <a:lnTo>
                    <a:pt x="714425" y="176530"/>
                  </a:lnTo>
                  <a:lnTo>
                    <a:pt x="714679" y="173990"/>
                  </a:lnTo>
                  <a:lnTo>
                    <a:pt x="715048" y="170180"/>
                  </a:lnTo>
                  <a:lnTo>
                    <a:pt x="715048" y="167640"/>
                  </a:lnTo>
                  <a:lnTo>
                    <a:pt x="714298" y="160020"/>
                  </a:lnTo>
                  <a:lnTo>
                    <a:pt x="707682" y="158750"/>
                  </a:lnTo>
                  <a:lnTo>
                    <a:pt x="699795" y="160020"/>
                  </a:lnTo>
                  <a:lnTo>
                    <a:pt x="692162" y="151130"/>
                  </a:lnTo>
                  <a:lnTo>
                    <a:pt x="696010" y="140970"/>
                  </a:lnTo>
                  <a:lnTo>
                    <a:pt x="701763" y="129540"/>
                  </a:lnTo>
                  <a:lnTo>
                    <a:pt x="699897" y="116840"/>
                  </a:lnTo>
                  <a:lnTo>
                    <a:pt x="674077" y="128270"/>
                  </a:lnTo>
                  <a:lnTo>
                    <a:pt x="623671" y="153670"/>
                  </a:lnTo>
                  <a:lnTo>
                    <a:pt x="597877" y="165100"/>
                  </a:lnTo>
                  <a:lnTo>
                    <a:pt x="593420" y="163830"/>
                  </a:lnTo>
                  <a:lnTo>
                    <a:pt x="591286" y="161290"/>
                  </a:lnTo>
                  <a:lnTo>
                    <a:pt x="593623" y="158750"/>
                  </a:lnTo>
                  <a:lnTo>
                    <a:pt x="594702" y="157480"/>
                  </a:lnTo>
                  <a:lnTo>
                    <a:pt x="606717" y="148590"/>
                  </a:lnTo>
                  <a:lnTo>
                    <a:pt x="615226" y="135890"/>
                  </a:lnTo>
                  <a:lnTo>
                    <a:pt x="622490" y="123190"/>
                  </a:lnTo>
                  <a:lnTo>
                    <a:pt x="630796" y="110490"/>
                  </a:lnTo>
                  <a:lnTo>
                    <a:pt x="636854" y="97790"/>
                  </a:lnTo>
                  <a:lnTo>
                    <a:pt x="641286" y="83820"/>
                  </a:lnTo>
                  <a:lnTo>
                    <a:pt x="646938" y="71120"/>
                  </a:lnTo>
                  <a:lnTo>
                    <a:pt x="654278" y="63500"/>
                  </a:lnTo>
                  <a:lnTo>
                    <a:pt x="656729" y="60960"/>
                  </a:lnTo>
                  <a:lnTo>
                    <a:pt x="722820" y="58420"/>
                  </a:lnTo>
                  <a:lnTo>
                    <a:pt x="747369" y="60960"/>
                  </a:lnTo>
                  <a:lnTo>
                    <a:pt x="759536" y="60960"/>
                  </a:lnTo>
                  <a:lnTo>
                    <a:pt x="772033" y="59690"/>
                  </a:lnTo>
                  <a:lnTo>
                    <a:pt x="807669" y="64770"/>
                  </a:lnTo>
                  <a:lnTo>
                    <a:pt x="815340" y="66040"/>
                  </a:lnTo>
                  <a:lnTo>
                    <a:pt x="832942" y="66040"/>
                  </a:lnTo>
                  <a:lnTo>
                    <a:pt x="839952" y="71120"/>
                  </a:lnTo>
                  <a:lnTo>
                    <a:pt x="903274" y="73660"/>
                  </a:lnTo>
                  <a:lnTo>
                    <a:pt x="934402" y="76200"/>
                  </a:lnTo>
                  <a:lnTo>
                    <a:pt x="964780" y="82550"/>
                  </a:lnTo>
                  <a:lnTo>
                    <a:pt x="984859" y="88900"/>
                  </a:lnTo>
                  <a:lnTo>
                    <a:pt x="1004824" y="93980"/>
                  </a:lnTo>
                  <a:lnTo>
                    <a:pt x="1042212" y="114300"/>
                  </a:lnTo>
                  <a:lnTo>
                    <a:pt x="1067879" y="160020"/>
                  </a:lnTo>
                  <a:lnTo>
                    <a:pt x="1071638" y="190500"/>
                  </a:lnTo>
                  <a:lnTo>
                    <a:pt x="1070406" y="201930"/>
                  </a:lnTo>
                  <a:lnTo>
                    <a:pt x="1070013" y="213360"/>
                  </a:lnTo>
                  <a:lnTo>
                    <a:pt x="1072565" y="223520"/>
                  </a:lnTo>
                  <a:lnTo>
                    <a:pt x="1081519" y="223520"/>
                  </a:lnTo>
                  <a:lnTo>
                    <a:pt x="1085011" y="219710"/>
                  </a:lnTo>
                  <a:lnTo>
                    <a:pt x="1087221" y="205740"/>
                  </a:lnTo>
                  <a:lnTo>
                    <a:pt x="1092746" y="193040"/>
                  </a:lnTo>
                  <a:lnTo>
                    <a:pt x="1101153" y="181610"/>
                  </a:lnTo>
                  <a:lnTo>
                    <a:pt x="1112024" y="172720"/>
                  </a:lnTo>
                  <a:lnTo>
                    <a:pt x="1119390" y="163830"/>
                  </a:lnTo>
                  <a:lnTo>
                    <a:pt x="1127391" y="154940"/>
                  </a:lnTo>
                  <a:lnTo>
                    <a:pt x="1135799" y="146050"/>
                  </a:lnTo>
                  <a:lnTo>
                    <a:pt x="1144397" y="138430"/>
                  </a:lnTo>
                  <a:lnTo>
                    <a:pt x="1151089" y="134620"/>
                  </a:lnTo>
                  <a:lnTo>
                    <a:pt x="1156500" y="129540"/>
                  </a:lnTo>
                  <a:lnTo>
                    <a:pt x="1161313" y="123190"/>
                  </a:lnTo>
                  <a:lnTo>
                    <a:pt x="1166202" y="116840"/>
                  </a:lnTo>
                  <a:lnTo>
                    <a:pt x="1192136" y="97790"/>
                  </a:lnTo>
                  <a:lnTo>
                    <a:pt x="1216837" y="77470"/>
                  </a:lnTo>
                  <a:lnTo>
                    <a:pt x="1242669" y="59690"/>
                  </a:lnTo>
                  <a:lnTo>
                    <a:pt x="1272032" y="49530"/>
                  </a:lnTo>
                  <a:lnTo>
                    <a:pt x="1278509" y="52070"/>
                  </a:lnTo>
                  <a:lnTo>
                    <a:pt x="1284668" y="53340"/>
                  </a:lnTo>
                  <a:lnTo>
                    <a:pt x="1290624" y="55880"/>
                  </a:lnTo>
                  <a:lnTo>
                    <a:pt x="1296492" y="57150"/>
                  </a:lnTo>
                  <a:lnTo>
                    <a:pt x="1297698" y="55880"/>
                  </a:lnTo>
                  <a:close/>
                </a:path>
                <a:path w="1895475" h="241300">
                  <a:moveTo>
                    <a:pt x="1895322" y="195922"/>
                  </a:moveTo>
                  <a:lnTo>
                    <a:pt x="1860943" y="183070"/>
                  </a:lnTo>
                  <a:lnTo>
                    <a:pt x="1840382" y="175780"/>
                  </a:lnTo>
                  <a:lnTo>
                    <a:pt x="1825485" y="171335"/>
                  </a:lnTo>
                  <a:lnTo>
                    <a:pt x="1808035" y="167030"/>
                  </a:lnTo>
                  <a:lnTo>
                    <a:pt x="1796275" y="162356"/>
                  </a:lnTo>
                  <a:lnTo>
                    <a:pt x="1783765" y="159143"/>
                  </a:lnTo>
                  <a:lnTo>
                    <a:pt x="1770786" y="156794"/>
                  </a:lnTo>
                  <a:lnTo>
                    <a:pt x="1757629" y="154673"/>
                  </a:lnTo>
                  <a:lnTo>
                    <a:pt x="1738668" y="161010"/>
                  </a:lnTo>
                  <a:lnTo>
                    <a:pt x="1720697" y="169786"/>
                  </a:lnTo>
                  <a:lnTo>
                    <a:pt x="1702930" y="179019"/>
                  </a:lnTo>
                  <a:lnTo>
                    <a:pt x="1684566" y="186677"/>
                  </a:lnTo>
                  <a:lnTo>
                    <a:pt x="1661833" y="162598"/>
                  </a:lnTo>
                  <a:lnTo>
                    <a:pt x="1645119" y="161925"/>
                  </a:lnTo>
                  <a:lnTo>
                    <a:pt x="1631505" y="171246"/>
                  </a:lnTo>
                  <a:lnTo>
                    <a:pt x="1617027" y="179425"/>
                  </a:lnTo>
                  <a:lnTo>
                    <a:pt x="1601343" y="184073"/>
                  </a:lnTo>
                  <a:lnTo>
                    <a:pt x="1584134" y="182753"/>
                  </a:lnTo>
                  <a:lnTo>
                    <a:pt x="1577162" y="178523"/>
                  </a:lnTo>
                  <a:lnTo>
                    <a:pt x="1579511" y="172326"/>
                  </a:lnTo>
                  <a:lnTo>
                    <a:pt x="1583867" y="164693"/>
                  </a:lnTo>
                  <a:lnTo>
                    <a:pt x="1582953" y="156083"/>
                  </a:lnTo>
                  <a:lnTo>
                    <a:pt x="1576489" y="152336"/>
                  </a:lnTo>
                  <a:lnTo>
                    <a:pt x="1569440" y="156616"/>
                  </a:lnTo>
                  <a:lnTo>
                    <a:pt x="1561706" y="155219"/>
                  </a:lnTo>
                  <a:lnTo>
                    <a:pt x="1556118" y="158737"/>
                  </a:lnTo>
                  <a:lnTo>
                    <a:pt x="1552879" y="164490"/>
                  </a:lnTo>
                  <a:lnTo>
                    <a:pt x="1549260" y="169799"/>
                  </a:lnTo>
                  <a:lnTo>
                    <a:pt x="1542554" y="171958"/>
                  </a:lnTo>
                  <a:lnTo>
                    <a:pt x="1532331" y="178460"/>
                  </a:lnTo>
                  <a:lnTo>
                    <a:pt x="1521472" y="183007"/>
                  </a:lnTo>
                  <a:lnTo>
                    <a:pt x="1509979" y="185369"/>
                  </a:lnTo>
                  <a:lnTo>
                    <a:pt x="1497825" y="185305"/>
                  </a:lnTo>
                  <a:lnTo>
                    <a:pt x="1494409" y="186296"/>
                  </a:lnTo>
                  <a:lnTo>
                    <a:pt x="1491386" y="181597"/>
                  </a:lnTo>
                  <a:lnTo>
                    <a:pt x="1492758" y="178079"/>
                  </a:lnTo>
                  <a:lnTo>
                    <a:pt x="1497990" y="170218"/>
                  </a:lnTo>
                  <a:lnTo>
                    <a:pt x="1506118" y="165277"/>
                  </a:lnTo>
                  <a:lnTo>
                    <a:pt x="1513382" y="160286"/>
                  </a:lnTo>
                  <a:lnTo>
                    <a:pt x="1516037" y="152323"/>
                  </a:lnTo>
                  <a:lnTo>
                    <a:pt x="1502206" y="152082"/>
                  </a:lnTo>
                  <a:lnTo>
                    <a:pt x="1489989" y="158864"/>
                  </a:lnTo>
                  <a:lnTo>
                    <a:pt x="1479384" y="169189"/>
                  </a:lnTo>
                  <a:lnTo>
                    <a:pt x="1470367" y="179552"/>
                  </a:lnTo>
                  <a:lnTo>
                    <a:pt x="1454988" y="185394"/>
                  </a:lnTo>
                  <a:lnTo>
                    <a:pt x="1438922" y="188696"/>
                  </a:lnTo>
                  <a:lnTo>
                    <a:pt x="1422400" y="190030"/>
                  </a:lnTo>
                  <a:lnTo>
                    <a:pt x="1405648" y="189941"/>
                  </a:lnTo>
                  <a:lnTo>
                    <a:pt x="1394244" y="184518"/>
                  </a:lnTo>
                  <a:lnTo>
                    <a:pt x="1389926" y="180454"/>
                  </a:lnTo>
                  <a:lnTo>
                    <a:pt x="1389049" y="174117"/>
                  </a:lnTo>
                  <a:lnTo>
                    <a:pt x="1386522" y="167881"/>
                  </a:lnTo>
                  <a:lnTo>
                    <a:pt x="1380439" y="166408"/>
                  </a:lnTo>
                  <a:lnTo>
                    <a:pt x="1372958" y="166827"/>
                  </a:lnTo>
                  <a:lnTo>
                    <a:pt x="1366189" y="166319"/>
                  </a:lnTo>
                  <a:lnTo>
                    <a:pt x="1350899" y="179438"/>
                  </a:lnTo>
                  <a:lnTo>
                    <a:pt x="1334350" y="188722"/>
                  </a:lnTo>
                  <a:lnTo>
                    <a:pt x="1316634" y="194284"/>
                  </a:lnTo>
                  <a:lnTo>
                    <a:pt x="1297825" y="196227"/>
                  </a:lnTo>
                  <a:lnTo>
                    <a:pt x="1291958" y="191173"/>
                  </a:lnTo>
                  <a:lnTo>
                    <a:pt x="1294599" y="185724"/>
                  </a:lnTo>
                  <a:lnTo>
                    <a:pt x="1299578" y="179743"/>
                  </a:lnTo>
                  <a:lnTo>
                    <a:pt x="1300734" y="173088"/>
                  </a:lnTo>
                  <a:lnTo>
                    <a:pt x="1296289" y="169113"/>
                  </a:lnTo>
                  <a:lnTo>
                    <a:pt x="1290853" y="168363"/>
                  </a:lnTo>
                  <a:lnTo>
                    <a:pt x="1285138" y="168897"/>
                  </a:lnTo>
                  <a:lnTo>
                    <a:pt x="1279829" y="168808"/>
                  </a:lnTo>
                  <a:lnTo>
                    <a:pt x="1263662" y="180848"/>
                  </a:lnTo>
                  <a:lnTo>
                    <a:pt x="1246212" y="188849"/>
                  </a:lnTo>
                  <a:lnTo>
                    <a:pt x="1228013" y="193116"/>
                  </a:lnTo>
                  <a:lnTo>
                    <a:pt x="1209586" y="193992"/>
                  </a:lnTo>
                  <a:lnTo>
                    <a:pt x="1209205" y="188036"/>
                  </a:lnTo>
                  <a:lnTo>
                    <a:pt x="1211326" y="182537"/>
                  </a:lnTo>
                  <a:lnTo>
                    <a:pt x="1218006" y="172224"/>
                  </a:lnTo>
                  <a:lnTo>
                    <a:pt x="1214818" y="169748"/>
                  </a:lnTo>
                  <a:lnTo>
                    <a:pt x="1204772" y="169341"/>
                  </a:lnTo>
                  <a:lnTo>
                    <a:pt x="1176642" y="187591"/>
                  </a:lnTo>
                  <a:lnTo>
                    <a:pt x="1162062" y="194360"/>
                  </a:lnTo>
                  <a:lnTo>
                    <a:pt x="1146683" y="196227"/>
                  </a:lnTo>
                  <a:lnTo>
                    <a:pt x="1146073" y="190398"/>
                  </a:lnTo>
                  <a:lnTo>
                    <a:pt x="1149718" y="185813"/>
                  </a:lnTo>
                  <a:lnTo>
                    <a:pt x="1154633" y="181406"/>
                  </a:lnTo>
                  <a:lnTo>
                    <a:pt x="1160233" y="178155"/>
                  </a:lnTo>
                  <a:lnTo>
                    <a:pt x="1166075" y="177634"/>
                  </a:lnTo>
                  <a:lnTo>
                    <a:pt x="1171816" y="178638"/>
                  </a:lnTo>
                  <a:lnTo>
                    <a:pt x="1177099" y="179971"/>
                  </a:lnTo>
                  <a:lnTo>
                    <a:pt x="1185049" y="179082"/>
                  </a:lnTo>
                  <a:lnTo>
                    <a:pt x="1186776" y="171030"/>
                  </a:lnTo>
                  <a:lnTo>
                    <a:pt x="1190612" y="165354"/>
                  </a:lnTo>
                  <a:lnTo>
                    <a:pt x="1189748" y="161874"/>
                  </a:lnTo>
                  <a:lnTo>
                    <a:pt x="1190167" y="156121"/>
                  </a:lnTo>
                  <a:lnTo>
                    <a:pt x="1185773" y="154673"/>
                  </a:lnTo>
                  <a:lnTo>
                    <a:pt x="1168285" y="159524"/>
                  </a:lnTo>
                  <a:lnTo>
                    <a:pt x="1151077" y="166001"/>
                  </a:lnTo>
                  <a:lnTo>
                    <a:pt x="1135697" y="175818"/>
                  </a:lnTo>
                  <a:lnTo>
                    <a:pt x="1123696" y="190690"/>
                  </a:lnTo>
                  <a:lnTo>
                    <a:pt x="1123264" y="196456"/>
                  </a:lnTo>
                  <a:lnTo>
                    <a:pt x="1126032" y="202361"/>
                  </a:lnTo>
                  <a:lnTo>
                    <a:pt x="1131430" y="204927"/>
                  </a:lnTo>
                  <a:lnTo>
                    <a:pt x="1145578" y="208089"/>
                  </a:lnTo>
                  <a:lnTo>
                    <a:pt x="1159078" y="206095"/>
                  </a:lnTo>
                  <a:lnTo>
                    <a:pt x="1172337" y="201688"/>
                  </a:lnTo>
                  <a:lnTo>
                    <a:pt x="1185773" y="197637"/>
                  </a:lnTo>
                  <a:lnTo>
                    <a:pt x="1201343" y="205854"/>
                  </a:lnTo>
                  <a:lnTo>
                    <a:pt x="1220012" y="206692"/>
                  </a:lnTo>
                  <a:lnTo>
                    <a:pt x="1239507" y="202552"/>
                  </a:lnTo>
                  <a:lnTo>
                    <a:pt x="1257541" y="195846"/>
                  </a:lnTo>
                  <a:lnTo>
                    <a:pt x="1268603" y="198208"/>
                  </a:lnTo>
                  <a:lnTo>
                    <a:pt x="1289240" y="205549"/>
                  </a:lnTo>
                  <a:lnTo>
                    <a:pt x="1300226" y="207937"/>
                  </a:lnTo>
                  <a:lnTo>
                    <a:pt x="1307376" y="206629"/>
                  </a:lnTo>
                  <a:lnTo>
                    <a:pt x="1314043" y="204647"/>
                  </a:lnTo>
                  <a:lnTo>
                    <a:pt x="1320876" y="203149"/>
                  </a:lnTo>
                  <a:lnTo>
                    <a:pt x="1328547" y="203225"/>
                  </a:lnTo>
                  <a:lnTo>
                    <a:pt x="1339469" y="199085"/>
                  </a:lnTo>
                  <a:lnTo>
                    <a:pt x="1350149" y="193865"/>
                  </a:lnTo>
                  <a:lnTo>
                    <a:pt x="1361008" y="189103"/>
                  </a:lnTo>
                  <a:lnTo>
                    <a:pt x="1372438" y="186309"/>
                  </a:lnTo>
                  <a:lnTo>
                    <a:pt x="1395183" y="197142"/>
                  </a:lnTo>
                  <a:lnTo>
                    <a:pt x="1420850" y="200037"/>
                  </a:lnTo>
                  <a:lnTo>
                    <a:pt x="1447380" y="197332"/>
                  </a:lnTo>
                  <a:lnTo>
                    <a:pt x="1472730" y="191338"/>
                  </a:lnTo>
                  <a:lnTo>
                    <a:pt x="1479931" y="195592"/>
                  </a:lnTo>
                  <a:lnTo>
                    <a:pt x="1487093" y="200393"/>
                  </a:lnTo>
                  <a:lnTo>
                    <a:pt x="1494472" y="202361"/>
                  </a:lnTo>
                  <a:lnTo>
                    <a:pt x="1502321" y="198132"/>
                  </a:lnTo>
                  <a:lnTo>
                    <a:pt x="1513217" y="198297"/>
                  </a:lnTo>
                  <a:lnTo>
                    <a:pt x="1524038" y="196443"/>
                  </a:lnTo>
                  <a:lnTo>
                    <a:pt x="1534528" y="193243"/>
                  </a:lnTo>
                  <a:lnTo>
                    <a:pt x="1544459" y="189344"/>
                  </a:lnTo>
                  <a:lnTo>
                    <a:pt x="1556512" y="189534"/>
                  </a:lnTo>
                  <a:lnTo>
                    <a:pt x="1578660" y="193357"/>
                  </a:lnTo>
                  <a:lnTo>
                    <a:pt x="1590040" y="193535"/>
                  </a:lnTo>
                  <a:lnTo>
                    <a:pt x="1601520" y="195795"/>
                  </a:lnTo>
                  <a:lnTo>
                    <a:pt x="1612239" y="193484"/>
                  </a:lnTo>
                  <a:lnTo>
                    <a:pt x="1622844" y="189865"/>
                  </a:lnTo>
                  <a:lnTo>
                    <a:pt x="1634007" y="188188"/>
                  </a:lnTo>
                  <a:lnTo>
                    <a:pt x="1643443" y="188658"/>
                  </a:lnTo>
                  <a:lnTo>
                    <a:pt x="1651368" y="192227"/>
                  </a:lnTo>
                  <a:lnTo>
                    <a:pt x="1657819" y="198132"/>
                  </a:lnTo>
                  <a:lnTo>
                    <a:pt x="1662861" y="205587"/>
                  </a:lnTo>
                  <a:lnTo>
                    <a:pt x="1692529" y="199275"/>
                  </a:lnTo>
                  <a:lnTo>
                    <a:pt x="1747481" y="177342"/>
                  </a:lnTo>
                  <a:lnTo>
                    <a:pt x="1776412" y="171678"/>
                  </a:lnTo>
                  <a:lnTo>
                    <a:pt x="1798154" y="176479"/>
                  </a:lnTo>
                  <a:lnTo>
                    <a:pt x="1819224" y="181698"/>
                  </a:lnTo>
                  <a:lnTo>
                    <a:pt x="1840344" y="186512"/>
                  </a:lnTo>
                  <a:lnTo>
                    <a:pt x="1862175" y="190042"/>
                  </a:lnTo>
                  <a:lnTo>
                    <a:pt x="1871433" y="190944"/>
                  </a:lnTo>
                  <a:lnTo>
                    <a:pt x="1887232" y="195732"/>
                  </a:lnTo>
                  <a:lnTo>
                    <a:pt x="1895322" y="1959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30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rostokąt 4">
            <a:extLst>
              <a:ext uri="{FF2B5EF4-FFF2-40B4-BE49-F238E27FC236}">
                <a16:creationId xmlns:a16="http://schemas.microsoft.com/office/drawing/2014/main" id="{0EE74BD4-BEFE-4F68-0E64-BB76D6077FE5}"/>
              </a:ext>
            </a:extLst>
          </p:cNvPr>
          <p:cNvSpPr/>
          <p:nvPr/>
        </p:nvSpPr>
        <p:spPr>
          <a:xfrm>
            <a:off x="6550294" y="2327640"/>
            <a:ext cx="1800000" cy="4500001"/>
          </a:xfrm>
          <a:prstGeom prst="rect">
            <a:avLst/>
          </a:prstGeom>
          <a:solidFill>
            <a:srgbClr val="F3F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6" name="Prostokąt 12">
            <a:extLst>
              <a:ext uri="{FF2B5EF4-FFF2-40B4-BE49-F238E27FC236}">
                <a16:creationId xmlns:a16="http://schemas.microsoft.com/office/drawing/2014/main" id="{CFCA3A08-8A44-D7BF-22DC-38A14E468E63}"/>
              </a:ext>
            </a:extLst>
          </p:cNvPr>
          <p:cNvSpPr/>
          <p:nvPr/>
        </p:nvSpPr>
        <p:spPr>
          <a:xfrm>
            <a:off x="1" y="1"/>
            <a:ext cx="2736000" cy="334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7" name="Obraz 6" descr="Obraz zawierający ciemny&#10;&#10;Opis wygenerowany automatycznie">
            <a:extLst>
              <a:ext uri="{FF2B5EF4-FFF2-40B4-BE49-F238E27FC236}">
                <a16:creationId xmlns:a16="http://schemas.microsoft.com/office/drawing/2014/main" id="{D1717325-D964-42D0-6F86-B3579A3279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6724">
            <a:off x="7219487" y="2821380"/>
            <a:ext cx="1095253" cy="1579944"/>
          </a:xfrm>
          <a:prstGeom prst="rect">
            <a:avLst/>
          </a:prstGeom>
        </p:spPr>
      </p:pic>
      <p:pic>
        <p:nvPicPr>
          <p:cNvPr id="37" name="Picture 36" descr="A glass of yellow liquid with lime and mint leaves&#10;&#10;Description automatically generated with low confidence">
            <a:extLst>
              <a:ext uri="{FF2B5EF4-FFF2-40B4-BE49-F238E27FC236}">
                <a16:creationId xmlns:a16="http://schemas.microsoft.com/office/drawing/2014/main" id="{2477673B-2837-CC72-FBF6-D4C4ABC659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1716" y="3493823"/>
            <a:ext cx="547772" cy="1279916"/>
          </a:xfrm>
          <a:prstGeom prst="rect">
            <a:avLst/>
          </a:prstGeom>
        </p:spPr>
      </p:pic>
      <p:sp>
        <p:nvSpPr>
          <p:cNvPr id="5" name="Prostokąt 4">
            <a:extLst>
              <a:ext uri="{FF2B5EF4-FFF2-40B4-BE49-F238E27FC236}">
                <a16:creationId xmlns:a16="http://schemas.microsoft.com/office/drawing/2014/main" id="{07D5563F-8736-28E6-9FB9-2A3D1E94E80C}"/>
              </a:ext>
            </a:extLst>
          </p:cNvPr>
          <p:cNvSpPr/>
          <p:nvPr/>
        </p:nvSpPr>
        <p:spPr>
          <a:xfrm>
            <a:off x="10363334" y="2357999"/>
            <a:ext cx="1800000" cy="4500001"/>
          </a:xfrm>
          <a:prstGeom prst="rect">
            <a:avLst/>
          </a:prstGeom>
          <a:solidFill>
            <a:srgbClr val="F3F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5A853DE-DD70-0C5A-59BE-6B330BCBFE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0989" y="2900739"/>
            <a:ext cx="2088896" cy="245435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32B6159-55FE-63F5-97EA-854D08B6F8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02265" flipH="1">
            <a:off x="10744332" y="2460775"/>
            <a:ext cx="1691863" cy="1987859"/>
          </a:xfrm>
          <a:prstGeom prst="rect">
            <a:avLst/>
          </a:prstGeom>
        </p:spPr>
      </p:pic>
      <p:pic>
        <p:nvPicPr>
          <p:cNvPr id="28" name="Obraz 27">
            <a:extLst>
              <a:ext uri="{FF2B5EF4-FFF2-40B4-BE49-F238E27FC236}">
                <a16:creationId xmlns:a16="http://schemas.microsoft.com/office/drawing/2014/main" id="{B91C1844-552C-A6E2-754E-090C2E3AAB4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128">
            <a:off x="4392343" y="2606366"/>
            <a:ext cx="1320574" cy="2498180"/>
          </a:xfrm>
          <a:prstGeom prst="rect">
            <a:avLst/>
          </a:prstGeom>
        </p:spPr>
      </p:pic>
      <p:sp>
        <p:nvSpPr>
          <p:cNvPr id="9" name="Symbol zastępczy obrazu 2">
            <a:extLst>
              <a:ext uri="{FF2B5EF4-FFF2-40B4-BE49-F238E27FC236}">
                <a16:creationId xmlns:a16="http://schemas.microsoft.com/office/drawing/2014/main" id="{57F65B7B-3DB8-BC0B-4A89-E8F16780C6A7}"/>
              </a:ext>
            </a:extLst>
          </p:cNvPr>
          <p:cNvSpPr txBox="1">
            <a:spLocks/>
          </p:cNvSpPr>
          <p:nvPr/>
        </p:nvSpPr>
        <p:spPr>
          <a:xfrm>
            <a:off x="6856534" y="2782729"/>
            <a:ext cx="2179444" cy="25123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ymbol zastępczy obrazu 2">
            <a:extLst>
              <a:ext uri="{FF2B5EF4-FFF2-40B4-BE49-F238E27FC236}">
                <a16:creationId xmlns:a16="http://schemas.microsoft.com/office/drawing/2014/main" id="{E94A6FAE-2154-2FCD-B26E-8FE783C57793}"/>
              </a:ext>
            </a:extLst>
          </p:cNvPr>
          <p:cNvSpPr txBox="1">
            <a:spLocks/>
          </p:cNvSpPr>
          <p:nvPr/>
        </p:nvSpPr>
        <p:spPr>
          <a:xfrm>
            <a:off x="6872437" y="2782729"/>
            <a:ext cx="2179444" cy="25123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Symbol zastępczy obrazu 2">
            <a:extLst>
              <a:ext uri="{FF2B5EF4-FFF2-40B4-BE49-F238E27FC236}">
                <a16:creationId xmlns:a16="http://schemas.microsoft.com/office/drawing/2014/main" id="{F9B9CE7D-FEFB-4892-AC9B-8B71521CCE8B}"/>
              </a:ext>
            </a:extLst>
          </p:cNvPr>
          <p:cNvSpPr txBox="1">
            <a:spLocks/>
          </p:cNvSpPr>
          <p:nvPr/>
        </p:nvSpPr>
        <p:spPr>
          <a:xfrm>
            <a:off x="6951949" y="2782729"/>
            <a:ext cx="2179444" cy="25123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392CD242-008A-8118-1A8F-CA3168982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3326" y="2760501"/>
            <a:ext cx="435496" cy="200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pole tekstowe 30">
            <a:extLst>
              <a:ext uri="{FF2B5EF4-FFF2-40B4-BE49-F238E27FC236}">
                <a16:creationId xmlns:a16="http://schemas.microsoft.com/office/drawing/2014/main" id="{51734248-813E-7262-0B9D-7146EF203536}"/>
              </a:ext>
            </a:extLst>
          </p:cNvPr>
          <p:cNvSpPr txBox="1"/>
          <p:nvPr/>
        </p:nvSpPr>
        <p:spPr>
          <a:xfrm>
            <a:off x="4441619" y="5273009"/>
            <a:ext cx="1921294" cy="161582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GALLIANO AUTENTICO </a:t>
            </a:r>
            <a:endParaRPr kumimoji="0" lang="en-US" sz="1100" b="0" i="0" u="none" strike="noStrike" kern="1200" cap="none" spc="-4" normalizeH="0" baseline="0" noProof="0" dirty="0">
              <a:ln>
                <a:noFill/>
              </a:ln>
              <a:solidFill>
                <a:srgbClr val="87764E"/>
              </a:solidFill>
              <a:effectLst/>
              <a:uLnTx/>
              <a:uFillTx/>
              <a:latin typeface="Helvetica Light" panose="020B0403020202020204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L’originale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creato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nel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1896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&gt; 30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erbe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e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spezie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Anice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, </a:t>
            </a:r>
            <a:r>
              <a:rPr lang="en-GB" sz="1100" dirty="0">
                <a:solidFill>
                  <a:srgbClr val="87764E"/>
                </a:solidFill>
                <a:latin typeface="Helvetica Light" panose="020B0403020202020204" pitchFamily="34" charset="0"/>
                <a:ea typeface="+mj-ea"/>
                <a:cs typeface="+mj-cs"/>
              </a:rPr>
              <a:t>v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aniglia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, menta piperita le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p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j-ea"/>
                <a:cs typeface="+mj-cs"/>
              </a:rPr>
              <a:t>iù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prominenti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, poi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seguono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fresche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erbe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aromatiche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,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cannella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,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zenzero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,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noc</a:t>
            </a:r>
            <a:r>
              <a:rPr lang="en-GB" sz="1100" dirty="0">
                <a:solidFill>
                  <a:srgbClr val="87764E"/>
                </a:solidFill>
                <a:latin typeface="Helvetica Light" panose="020B0403020202020204" pitchFamily="34" charset="0"/>
                <a:ea typeface="+mj-ea"/>
                <a:cs typeface="+mj-cs"/>
              </a:rPr>
              <a:t>e </a:t>
            </a:r>
            <a:r>
              <a:rPr lang="en-GB" sz="1100" dirty="0" err="1">
                <a:solidFill>
                  <a:srgbClr val="87764E"/>
                </a:solidFill>
                <a:latin typeface="Helvetica Light" panose="020B0403020202020204" pitchFamily="34" charset="0"/>
                <a:ea typeface="+mj-ea"/>
                <a:cs typeface="+mj-cs"/>
              </a:rPr>
              <a:t>moscata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 e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agrumi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. </a:t>
            </a:r>
            <a:endParaRPr kumimoji="0" lang="en-US" sz="1100" b="0" i="0" u="none" strike="noStrike" kern="1200" cap="none" spc="-4" normalizeH="0" baseline="0" noProof="0" dirty="0">
              <a:ln>
                <a:noFill/>
              </a:ln>
              <a:solidFill>
                <a:srgbClr val="87764E"/>
              </a:solidFill>
              <a:effectLst/>
              <a:uLnTx/>
              <a:uFillTx/>
              <a:latin typeface="Helvetica Light" panose="020B0403020202020204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100" spc="-4" dirty="0">
              <a:solidFill>
                <a:srgbClr val="87764E"/>
              </a:solidFill>
              <a:latin typeface="Helvetica Light" panose="020B0403020202020204"/>
              <a:cs typeface="Times New Roman" panose="02020603050405020304" pitchFamily="18" charset="0"/>
            </a:endParaRP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82B4E9F9-910D-EF17-CEE7-357E5B96AD74}"/>
              </a:ext>
            </a:extLst>
          </p:cNvPr>
          <p:cNvSpPr txBox="1"/>
          <p:nvPr/>
        </p:nvSpPr>
        <p:spPr>
          <a:xfrm>
            <a:off x="10511250" y="5240847"/>
            <a:ext cx="1754451" cy="938719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nl-NL" sz="1100" b="1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GALLIANO AMARETTO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Una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ricca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tavolozza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di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mandorle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con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delicatI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sentori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di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ciliegie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, cacao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tostato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, e </a:t>
            </a:r>
            <a:r>
              <a:rPr kumimoji="0" lang="en-US" altLang="nl-NL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vaniglia</a:t>
            </a:r>
            <a:r>
              <a:rPr kumimoji="0" lang="en-US" altLang="nl-NL" sz="1100" b="0" i="0" u="none" strike="noStrike" kern="1200" cap="none" spc="-4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.</a:t>
            </a:r>
            <a:endParaRPr kumimoji="0" lang="en-US" sz="1100" b="0" i="0" u="none" strike="noStrike" kern="1200" cap="none" spc="-4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n-ea"/>
              <a:cs typeface="Times New Roman"/>
            </a:endParaRP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8F560A47-78D1-1D93-C165-18EA17F643A4}"/>
              </a:ext>
            </a:extLst>
          </p:cNvPr>
          <p:cNvSpPr txBox="1"/>
          <p:nvPr/>
        </p:nvSpPr>
        <p:spPr>
          <a:xfrm>
            <a:off x="8529239" y="5278310"/>
            <a:ext cx="1721941" cy="1277273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GALLIANO APERITIVO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Alto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contenuto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 di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agrumi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mediterranei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 (es., chinotto,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bergamotto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pompelmo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) e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una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leggera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amarezza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. Co-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creazione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 panose="02020603050405020304" pitchFamily="18" charset="0"/>
              </a:rPr>
              <a:t> con Ago Perrone.</a:t>
            </a:r>
          </a:p>
        </p:txBody>
      </p:sp>
      <p:sp>
        <p:nvSpPr>
          <p:cNvPr id="61" name="Prostokąt 60">
            <a:extLst>
              <a:ext uri="{FF2B5EF4-FFF2-40B4-BE49-F238E27FC236}">
                <a16:creationId xmlns:a16="http://schemas.microsoft.com/office/drawing/2014/main" id="{37C62411-4AF8-3603-5A67-F1D70B61C2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A64EE2E5-10E0-7528-9B72-B28AC4500C6A}"/>
              </a:ext>
            </a:extLst>
          </p:cNvPr>
          <p:cNvSpPr txBox="1">
            <a:spLocks/>
          </p:cNvSpPr>
          <p:nvPr/>
        </p:nvSpPr>
        <p:spPr>
          <a:xfrm>
            <a:off x="2623227" y="2522443"/>
            <a:ext cx="2496866" cy="358216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800" dirty="0">
                <a:solidFill>
                  <a:srgbClr val="8E7548"/>
                </a:solidFill>
              </a:rPr>
              <a:t>I NOSTRI GUSTI</a:t>
            </a:r>
            <a:endParaRPr kumimoji="0" lang="nl-NL" sz="1800" b="1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" panose="020B0500000000000000" pitchFamily="34" charset="0"/>
              <a:ea typeface="+mj-ea"/>
              <a:cs typeface="+mj-cs"/>
            </a:endParaRPr>
          </a:p>
        </p:txBody>
      </p:sp>
      <p:pic>
        <p:nvPicPr>
          <p:cNvPr id="18" name="Picture 12">
            <a:extLst>
              <a:ext uri="{FF2B5EF4-FFF2-40B4-BE49-F238E27FC236}">
                <a16:creationId xmlns:a16="http://schemas.microsoft.com/office/drawing/2014/main" id="{BBB7003A-463B-9CBE-E70F-8AD7A763A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2815" y="2787938"/>
            <a:ext cx="437735" cy="202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3E2BAA7E-E822-A37C-ABFC-9878BAB89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9797" y="2764989"/>
            <a:ext cx="435497" cy="200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Obraz 33">
            <a:extLst>
              <a:ext uri="{FF2B5EF4-FFF2-40B4-BE49-F238E27FC236}">
                <a16:creationId xmlns:a16="http://schemas.microsoft.com/office/drawing/2014/main" id="{7277DDD8-2F0A-1B4E-7EF9-B2E10A459C8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4919" y="3270241"/>
            <a:ext cx="1651664" cy="1940628"/>
          </a:xfrm>
          <a:prstGeom prst="rect">
            <a:avLst/>
          </a:prstGeom>
        </p:spPr>
      </p:pic>
      <p:pic>
        <p:nvPicPr>
          <p:cNvPr id="38" name="Obraz 37">
            <a:extLst>
              <a:ext uri="{FF2B5EF4-FFF2-40B4-BE49-F238E27FC236}">
                <a16:creationId xmlns:a16="http://schemas.microsoft.com/office/drawing/2014/main" id="{B1BF4F3C-46B5-C0CE-A245-C087DA432C0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6960" y="2800902"/>
            <a:ext cx="1789924" cy="2103076"/>
          </a:xfrm>
          <a:prstGeom prst="rect">
            <a:avLst/>
          </a:prstGeom>
        </p:spPr>
      </p:pic>
      <p:pic>
        <p:nvPicPr>
          <p:cNvPr id="19" name="Picture 14">
            <a:extLst>
              <a:ext uri="{FF2B5EF4-FFF2-40B4-BE49-F238E27FC236}">
                <a16:creationId xmlns:a16="http://schemas.microsoft.com/office/drawing/2014/main" id="{89773FAC-7176-3762-4BE7-EF512B09F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2294" y="2824971"/>
            <a:ext cx="441906" cy="205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laperitivo tonic cocktail">
            <a:extLst>
              <a:ext uri="{FF2B5EF4-FFF2-40B4-BE49-F238E27FC236}">
                <a16:creationId xmlns:a16="http://schemas.microsoft.com/office/drawing/2014/main" id="{45963F4A-D1BE-E506-8FF7-5B5489E9C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3477" y="3707759"/>
            <a:ext cx="511328" cy="113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Ameretto Sour Cocktail">
            <a:extLst>
              <a:ext uri="{FF2B5EF4-FFF2-40B4-BE49-F238E27FC236}">
                <a16:creationId xmlns:a16="http://schemas.microsoft.com/office/drawing/2014/main" id="{0C5EABE5-58A1-6C24-E4BD-1055B7D96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08107" y="3951544"/>
            <a:ext cx="631496" cy="89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arvey Wallbanger cocktail recipe">
            <a:extLst>
              <a:ext uri="{FF2B5EF4-FFF2-40B4-BE49-F238E27FC236}">
                <a16:creationId xmlns:a16="http://schemas.microsoft.com/office/drawing/2014/main" id="{D5F0F8F6-7EC0-45C4-FD73-7AD5CA4C1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6749" y="3509888"/>
            <a:ext cx="491573" cy="129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galliano hot shot">
            <a:extLst>
              <a:ext uri="{FF2B5EF4-FFF2-40B4-BE49-F238E27FC236}">
                <a16:creationId xmlns:a16="http://schemas.microsoft.com/office/drawing/2014/main" id="{ACD010E2-CFE9-B54B-62EF-A1AD3933F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6516" y="3943968"/>
            <a:ext cx="402206" cy="89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ytuł 1">
            <a:extLst>
              <a:ext uri="{FF2B5EF4-FFF2-40B4-BE49-F238E27FC236}">
                <a16:creationId xmlns:a16="http://schemas.microsoft.com/office/drawing/2014/main" id="{DB0A524B-3A1B-1F1C-F224-6B287C22DFAF}"/>
              </a:ext>
            </a:extLst>
          </p:cNvPr>
          <p:cNvSpPr txBox="1">
            <a:spLocks/>
          </p:cNvSpPr>
          <p:nvPr/>
        </p:nvSpPr>
        <p:spPr>
          <a:xfrm>
            <a:off x="109134" y="124816"/>
            <a:ext cx="2481735" cy="583383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GALLIANO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Il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 </a:t>
            </a:r>
            <a:r>
              <a:rPr kumimoji="0" lang="nl-N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Vero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 </a:t>
            </a:r>
            <a:r>
              <a:rPr kumimoji="0" lang="nl-NL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Liquore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 Italiano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39" name="Prostokąt 3">
            <a:extLst>
              <a:ext uri="{FF2B5EF4-FFF2-40B4-BE49-F238E27FC236}">
                <a16:creationId xmlns:a16="http://schemas.microsoft.com/office/drawing/2014/main" id="{CB964091-AFD7-FBD9-D704-ED4B8B789FC3}"/>
              </a:ext>
            </a:extLst>
          </p:cNvPr>
          <p:cNvSpPr/>
          <p:nvPr/>
        </p:nvSpPr>
        <p:spPr>
          <a:xfrm>
            <a:off x="4429965" y="2339035"/>
            <a:ext cx="7763465" cy="4500000"/>
          </a:xfrm>
          <a:prstGeom prst="rect">
            <a:avLst/>
          </a:prstGeom>
          <a:noFill/>
          <a:ln w="28575">
            <a:solidFill>
              <a:srgbClr val="8E75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D556F86A-EEF1-EEED-0D3A-B01483EF017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331" y="905020"/>
            <a:ext cx="1593340" cy="172991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1" name="Tytuł 1">
            <a:extLst>
              <a:ext uri="{FF2B5EF4-FFF2-40B4-BE49-F238E27FC236}">
                <a16:creationId xmlns:a16="http://schemas.microsoft.com/office/drawing/2014/main" id="{2BCA713E-69D4-D69C-17CF-F4C071D6446C}"/>
              </a:ext>
            </a:extLst>
          </p:cNvPr>
          <p:cNvSpPr txBox="1">
            <a:spLocks/>
          </p:cNvSpPr>
          <p:nvPr/>
        </p:nvSpPr>
        <p:spPr>
          <a:xfrm>
            <a:off x="306781" y="2726439"/>
            <a:ext cx="2086440" cy="389538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MARASCHI &amp; QUIRICI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Celebrato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 per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gli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estratti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 di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 pitchFamily="34" charset="0"/>
                <a:ea typeface="EB Garamond" pitchFamily="2" charset="0"/>
                <a:cs typeface="EB Garamond" pitchFamily="2" charset="0"/>
              </a:rPr>
              <a:t>qualit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/>
                <a:ea typeface="EB Garamond" pitchFamily="2" charset="0"/>
                <a:cs typeface="EB Garamond" pitchFamily="2" charset="0"/>
              </a:rPr>
              <a:t>à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ight" panose="020B0403020202020204"/>
                <a:ea typeface="EB Garamond" pitchFamily="2" charset="0"/>
                <a:cs typeface="EB Garamond" pitchFamily="2" charset="0"/>
              </a:rPr>
              <a:t>.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 Light" panose="020B0403020202020204" pitchFamily="34" charset="0"/>
            </a:endParaRPr>
          </a:p>
        </p:txBody>
      </p:sp>
      <p:pic>
        <p:nvPicPr>
          <p:cNvPr id="45" name="Obraz 33">
            <a:extLst>
              <a:ext uri="{FF2B5EF4-FFF2-40B4-BE49-F238E27FC236}">
                <a16:creationId xmlns:a16="http://schemas.microsoft.com/office/drawing/2014/main" id="{DBC7DD74-110F-2C9F-1F1B-649B2E81E3B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75918" y="-5724"/>
            <a:ext cx="1425878" cy="1990849"/>
          </a:xfrm>
          <a:prstGeom prst="rect">
            <a:avLst/>
          </a:prstGeom>
        </p:spPr>
      </p:pic>
      <p:pic>
        <p:nvPicPr>
          <p:cNvPr id="47" name="Obraz 38">
            <a:extLst>
              <a:ext uri="{FF2B5EF4-FFF2-40B4-BE49-F238E27FC236}">
                <a16:creationId xmlns:a16="http://schemas.microsoft.com/office/drawing/2014/main" id="{3B4AB585-6600-5B3D-584F-BEB46AF02C4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8137" y="332654"/>
            <a:ext cx="1263635" cy="1395742"/>
          </a:xfrm>
          <a:prstGeom prst="rect">
            <a:avLst/>
          </a:prstGeom>
        </p:spPr>
      </p:pic>
      <p:sp>
        <p:nvSpPr>
          <p:cNvPr id="51" name="pole tekstowe 30">
            <a:extLst>
              <a:ext uri="{FF2B5EF4-FFF2-40B4-BE49-F238E27FC236}">
                <a16:creationId xmlns:a16="http://schemas.microsoft.com/office/drawing/2014/main" id="{89C40CD0-F9C9-2145-C1EA-BD79D6A94595}"/>
              </a:ext>
            </a:extLst>
          </p:cNvPr>
          <p:cNvSpPr txBox="1"/>
          <p:nvPr/>
        </p:nvSpPr>
        <p:spPr>
          <a:xfrm>
            <a:off x="2891291" y="1681274"/>
            <a:ext cx="2252607" cy="979755"/>
          </a:xfrm>
          <a:prstGeom prst="rect">
            <a:avLst/>
          </a:prstGeom>
          <a:noFill/>
        </p:spPr>
        <p:txBody>
          <a:bodyPr wrap="square" lIns="180000" tIns="0" rIns="0" bIns="0" rtlCol="0">
            <a:spAutoFit/>
          </a:bodyPr>
          <a:lstStyle/>
          <a:p>
            <a:pPr marL="0" marR="252701" lvl="0" indent="-198248" algn="ctr" defTabSz="642915" rtl="0" eaLnBrk="1" fontAlgn="auto" latinLnBrk="0" hangingPunct="1">
              <a:lnSpc>
                <a:spcPct val="100000"/>
              </a:lnSpc>
              <a:spcBef>
                <a:spcPts val="23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Il </a:t>
            </a:r>
            <a:r>
              <a:rPr kumimoji="0" lang="en-GB" altLang="nl-NL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vero</a:t>
            </a: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spirito </a:t>
            </a:r>
            <a:r>
              <a:rPr kumimoji="0" lang="en-GB" altLang="nl-NL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italiano</a:t>
            </a: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; </a:t>
            </a:r>
          </a:p>
          <a:p>
            <a:pPr marL="0" marR="252701" lvl="0" indent="-198248" algn="ctr" defTabSz="642915" rtl="0" eaLnBrk="1" fontAlgn="auto" latinLnBrk="0" hangingPunct="1">
              <a:lnSpc>
                <a:spcPct val="100000"/>
              </a:lnSpc>
              <a:spcBef>
                <a:spcPts val="23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heritage &amp; craftmanship </a:t>
            </a:r>
            <a:r>
              <a:rPr kumimoji="0" lang="en-GB" altLang="nl-NL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dal 1896</a:t>
            </a:r>
            <a:r>
              <a:rPr kumimoji="0" lang="en-GB" altLang="nl-NL" sz="16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7" name="Picture 2" descr="Harvey Wallbanger cocktail recipe">
            <a:extLst>
              <a:ext uri="{FF2B5EF4-FFF2-40B4-BE49-F238E27FC236}">
                <a16:creationId xmlns:a16="http://schemas.microsoft.com/office/drawing/2014/main" id="{85CDDE38-FC3E-09CA-DD68-ACAAE63A8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76031" y="79035"/>
            <a:ext cx="550614" cy="145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pole tekstowe 26">
            <a:extLst>
              <a:ext uri="{FF2B5EF4-FFF2-40B4-BE49-F238E27FC236}">
                <a16:creationId xmlns:a16="http://schemas.microsoft.com/office/drawing/2014/main" id="{33F17F70-8627-E608-4D56-B68801CE9D0C}"/>
              </a:ext>
            </a:extLst>
          </p:cNvPr>
          <p:cNvSpPr txBox="1"/>
          <p:nvPr/>
        </p:nvSpPr>
        <p:spPr>
          <a:xfrm>
            <a:off x="8994249" y="1942919"/>
            <a:ext cx="2777493" cy="384721"/>
          </a:xfrm>
          <a:prstGeom prst="rect">
            <a:avLst/>
          </a:prstGeom>
          <a:noFill/>
        </p:spPr>
        <p:txBody>
          <a:bodyPr wrap="square" lIns="180000" tIns="0" rIns="0" bIns="0" rtlCol="0">
            <a:spAutoFit/>
          </a:bodyPr>
          <a:lstStyle/>
          <a:p>
            <a:pPr marL="0" marR="252701" lvl="0" indent="-198248" algn="ctr" defTabSz="642915" rtl="0" eaLnBrk="1" fontAlgn="auto" latinLnBrk="0" hangingPunct="1">
              <a:lnSpc>
                <a:spcPct val="100000"/>
              </a:lnSpc>
              <a:spcBef>
                <a:spcPts val="23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nl-NL" sz="1400" b="1" spc="-4" dirty="0">
                <a:solidFill>
                  <a:srgbClr val="87764E"/>
                </a:solidFill>
                <a:latin typeface="Helvetica Light" panose="020B0403020202020204" pitchFamily="34" charset="0"/>
                <a:cs typeface="Times New Roman"/>
              </a:rPr>
              <a:t>Il </a:t>
            </a:r>
            <a:r>
              <a:rPr kumimoji="0" lang="en-GB" altLang="nl-NL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DNA di Galliano </a:t>
            </a: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= cocktails.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n-ea"/>
              <a:cs typeface="+mn-cs"/>
            </a:endParaRPr>
          </a:p>
        </p:txBody>
      </p:sp>
      <p:grpSp>
        <p:nvGrpSpPr>
          <p:cNvPr id="60" name="Grupa 63">
            <a:extLst>
              <a:ext uri="{FF2B5EF4-FFF2-40B4-BE49-F238E27FC236}">
                <a16:creationId xmlns:a16="http://schemas.microsoft.com/office/drawing/2014/main" id="{5C1C2C08-6E94-BB2B-C64C-F7288CE03FA3}"/>
              </a:ext>
            </a:extLst>
          </p:cNvPr>
          <p:cNvGrpSpPr/>
          <p:nvPr/>
        </p:nvGrpSpPr>
        <p:grpSpPr>
          <a:xfrm>
            <a:off x="8695285" y="229810"/>
            <a:ext cx="2629442" cy="1569436"/>
            <a:chOff x="9041168" y="3757116"/>
            <a:chExt cx="2521483" cy="1565700"/>
          </a:xfrm>
        </p:grpSpPr>
        <p:sp>
          <p:nvSpPr>
            <p:cNvPr id="62" name="object 14">
              <a:extLst>
                <a:ext uri="{FF2B5EF4-FFF2-40B4-BE49-F238E27FC236}">
                  <a16:creationId xmlns:a16="http://schemas.microsoft.com/office/drawing/2014/main" id="{6B356D84-D147-2CA2-E383-E0C88C65F267}"/>
                </a:ext>
              </a:extLst>
            </p:cNvPr>
            <p:cNvSpPr/>
            <p:nvPr/>
          </p:nvSpPr>
          <p:spPr>
            <a:xfrm>
              <a:off x="11217295" y="3757724"/>
              <a:ext cx="345356" cy="1334210"/>
            </a:xfrm>
            <a:prstGeom prst="rect">
              <a:avLst/>
            </a:prstGeom>
            <a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63" name="Picture 4" descr="Afbeeldingsresultaat voor galliano spritz">
              <a:extLst>
                <a:ext uri="{FF2B5EF4-FFF2-40B4-BE49-F238E27FC236}">
                  <a16:creationId xmlns:a16="http://schemas.microsoft.com/office/drawing/2014/main" id="{67DF8A7D-A435-6DA9-1378-CA880EB87A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745" b="94135" l="9091" r="88312">
                          <a14:foregroundMark x1="19481" y1="8504" x2="41558" y2="7918"/>
                          <a14:foregroundMark x1="41558" y1="7918" x2="70779" y2="9677"/>
                          <a14:foregroundMark x1="70779" y1="9677" x2="16883" y2="12610"/>
                          <a14:foregroundMark x1="16883" y1="12610" x2="32468" y2="15836"/>
                          <a14:foregroundMark x1="32468" y1="15836" x2="80519" y2="18768"/>
                          <a14:foregroundMark x1="80519" y1="18768" x2="89610" y2="26100"/>
                          <a14:foregroundMark x1="89610" y1="26100" x2="70130" y2="35191"/>
                          <a14:foregroundMark x1="70130" y1="35191" x2="50649" y2="56012"/>
                          <a14:foregroundMark x1="50649" y1="56012" x2="49351" y2="80645"/>
                          <a14:foregroundMark x1="49351" y1="80645" x2="53247" y2="87097"/>
                          <a14:foregroundMark x1="53247" y1="87097" x2="71429" y2="89736"/>
                          <a14:foregroundMark x1="71429" y1="89736" x2="59091" y2="93255"/>
                          <a14:foregroundMark x1="59091" y1="93255" x2="42208" y2="94428"/>
                          <a14:foregroundMark x1="42208" y1="94428" x2="23377" y2="92375"/>
                          <a14:foregroundMark x1="23377" y1="92375" x2="35714" y2="88856"/>
                          <a14:foregroundMark x1="35714" y1="88856" x2="53247" y2="89150"/>
                          <a14:foregroundMark x1="53247" y1="89150" x2="35714" y2="92375"/>
                          <a14:foregroundMark x1="35714" y1="92375" x2="48052" y2="89150"/>
                          <a14:foregroundMark x1="48052" y1="89150" x2="49351" y2="89150"/>
                          <a14:foregroundMark x1="78571" y1="7038" x2="27273" y2="7331"/>
                          <a14:foregroundMark x1="27273" y1="7625" x2="42208" y2="7918"/>
                          <a14:foregroundMark x1="75974" y1="89736" x2="65584" y2="93842"/>
                          <a14:foregroundMark x1="30519" y1="89736" x2="29221" y2="93255"/>
                          <a14:foregroundMark x1="68831" y1="94135" x2="76623" y2="90909"/>
                          <a14:foregroundMark x1="33117" y1="89150" x2="19481" y2="92082"/>
                          <a14:foregroundMark x1="19481" y1="92082" x2="20779" y2="917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42800" y="3787834"/>
              <a:ext cx="681097" cy="1504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4" name="Picture 6">
              <a:extLst>
                <a:ext uri="{FF2B5EF4-FFF2-40B4-BE49-F238E27FC236}">
                  <a16:creationId xmlns:a16="http://schemas.microsoft.com/office/drawing/2014/main" id="{24EC8D13-9276-1949-53CE-78917906E1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5217" y="3897540"/>
              <a:ext cx="723316" cy="1299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5" name="Picture 2" descr="galliano hot shot">
              <a:extLst>
                <a:ext uri="{FF2B5EF4-FFF2-40B4-BE49-F238E27FC236}">
                  <a16:creationId xmlns:a16="http://schemas.microsoft.com/office/drawing/2014/main" id="{D55127D4-9DBD-367B-B763-BA9880A04A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32298" y="4106759"/>
              <a:ext cx="517702" cy="12036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7" name="Picture 8">
              <a:extLst>
                <a:ext uri="{FF2B5EF4-FFF2-40B4-BE49-F238E27FC236}">
                  <a16:creationId xmlns:a16="http://schemas.microsoft.com/office/drawing/2014/main" id="{2D7BAD71-96BC-71C8-27EB-CD78469ECF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41168" y="3757116"/>
              <a:ext cx="1615707" cy="1565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48" name="Picture 6147" descr="A glass of yellow liquid with lime and mint leaves&#10;&#10;Description automatically generated with low confidence">
            <a:extLst>
              <a:ext uri="{FF2B5EF4-FFF2-40B4-BE49-F238E27FC236}">
                <a16:creationId xmlns:a16="http://schemas.microsoft.com/office/drawing/2014/main" id="{720F7948-BFDF-DA11-AE11-DACAB5643DC0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5598" y="55132"/>
            <a:ext cx="772082" cy="1804034"/>
          </a:xfrm>
          <a:prstGeom prst="rect">
            <a:avLst/>
          </a:prstGeom>
        </p:spPr>
      </p:pic>
      <p:sp>
        <p:nvSpPr>
          <p:cNvPr id="6149" name="pole tekstowe 42">
            <a:extLst>
              <a:ext uri="{FF2B5EF4-FFF2-40B4-BE49-F238E27FC236}">
                <a16:creationId xmlns:a16="http://schemas.microsoft.com/office/drawing/2014/main" id="{C5D2F480-CCEE-2867-42FF-83224F9483C5}"/>
              </a:ext>
            </a:extLst>
          </p:cNvPr>
          <p:cNvSpPr txBox="1"/>
          <p:nvPr/>
        </p:nvSpPr>
        <p:spPr>
          <a:xfrm>
            <a:off x="2612113" y="5956917"/>
            <a:ext cx="1801551" cy="1031051"/>
          </a:xfrm>
          <a:prstGeom prst="rect">
            <a:avLst/>
          </a:prstGeom>
          <a:noFill/>
        </p:spPr>
        <p:txBody>
          <a:bodyPr wrap="square" lIns="18000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Una forma </a:t>
            </a:r>
            <a:r>
              <a:rPr kumimoji="0" lang="en-US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che</a:t>
            </a:r>
            <a:r>
              <a:rPr kumimoji="0" lang="en-US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US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ricorda</a:t>
            </a:r>
            <a:r>
              <a:rPr kumimoji="0" lang="en-US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uno </a:t>
            </a:r>
            <a:r>
              <a:rPr kumimoji="0" lang="en-US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degli</a:t>
            </a:r>
            <a:r>
              <a:rPr kumimoji="0" lang="en-US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US" sz="1400" b="1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antichi</a:t>
            </a:r>
            <a:r>
              <a:rPr kumimoji="0" lang="en-US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US" sz="1400" b="1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templi</a:t>
            </a:r>
            <a:r>
              <a:rPr kumimoji="0" lang="en-US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di Roma</a:t>
            </a:r>
            <a:r>
              <a:rPr kumimoji="0" lang="en-US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n-ea"/>
              <a:cs typeface="+mn-cs"/>
            </a:endParaRPr>
          </a:p>
        </p:txBody>
      </p:sp>
      <p:pic>
        <p:nvPicPr>
          <p:cNvPr id="6151" name="Afbeelding 3" descr="image001">
            <a:extLst>
              <a:ext uri="{FF2B5EF4-FFF2-40B4-BE49-F238E27FC236}">
                <a16:creationId xmlns:a16="http://schemas.microsoft.com/office/drawing/2014/main" id="{77E0B220-94B2-9CFB-440B-ACB83739C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3982" y="3453008"/>
            <a:ext cx="645077" cy="238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Obraz 74">
            <a:extLst>
              <a:ext uri="{FF2B5EF4-FFF2-40B4-BE49-F238E27FC236}">
                <a16:creationId xmlns:a16="http://schemas.microsoft.com/office/drawing/2014/main" id="{A4142CE0-1C5D-61D0-A768-42361C0038C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24424">
            <a:off x="6769413" y="-147467"/>
            <a:ext cx="1113408" cy="2106276"/>
          </a:xfrm>
          <a:prstGeom prst="rect">
            <a:avLst/>
          </a:prstGeom>
        </p:spPr>
      </p:pic>
      <p:sp>
        <p:nvSpPr>
          <p:cNvPr id="6153" name="pole tekstowe 31">
            <a:extLst>
              <a:ext uri="{FF2B5EF4-FFF2-40B4-BE49-F238E27FC236}">
                <a16:creationId xmlns:a16="http://schemas.microsoft.com/office/drawing/2014/main" id="{E4B31348-4479-3DB7-5F54-7A77B63749B5}"/>
              </a:ext>
            </a:extLst>
          </p:cNvPr>
          <p:cNvSpPr txBox="1"/>
          <p:nvPr/>
        </p:nvSpPr>
        <p:spPr>
          <a:xfrm>
            <a:off x="6026838" y="1624286"/>
            <a:ext cx="2780899" cy="646331"/>
          </a:xfrm>
          <a:prstGeom prst="rect">
            <a:avLst/>
          </a:prstGeom>
          <a:noFill/>
        </p:spPr>
        <p:txBody>
          <a:bodyPr wrap="square" lIns="180000" tIns="0" rIns="0" bIns="0" rtlCol="0">
            <a:spAutoFit/>
          </a:bodyPr>
          <a:lstStyle/>
          <a:p>
            <a:pPr marL="0" marR="252701" lvl="0" indent="-198248" algn="ctr" defTabSz="642915" rtl="0" eaLnBrk="1" fontAlgn="auto" latinLnBrk="0" hangingPunct="1">
              <a:lnSpc>
                <a:spcPct val="100000"/>
              </a:lnSpc>
              <a:spcBef>
                <a:spcPts val="23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Una </a:t>
            </a:r>
            <a:r>
              <a:rPr kumimoji="0" lang="en-GB" altLang="nl-NL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selezione</a:t>
            </a: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unica </a:t>
            </a:r>
            <a:r>
              <a:rPr kumimoji="0" lang="en-GB" altLang="nl-NL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degli</a:t>
            </a: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GB" altLang="nl-NL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ingredienti</a:t>
            </a: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GB" altLang="nl-NL" sz="14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migliori</a:t>
            </a:r>
            <a:r>
              <a:rPr kumimoji="0" lang="en-GB" altLang="nl-NL" sz="14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. </a:t>
            </a:r>
            <a:r>
              <a:rPr kumimoji="0" lang="en-GB" altLang="nl-NL" sz="1400" b="1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Valutazione</a:t>
            </a:r>
            <a:r>
              <a:rPr kumimoji="0" lang="en-GB" altLang="nl-NL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GB" altLang="nl-NL" sz="1400" b="1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più</a:t>
            </a:r>
            <a:r>
              <a:rPr kumimoji="0" lang="en-GB" altLang="nl-NL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GB" altLang="nl-NL" sz="1400" b="1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alta</a:t>
            </a:r>
            <a:r>
              <a:rPr kumimoji="0" lang="en-GB" altLang="nl-NL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GB" altLang="nl-NL" sz="1400" b="1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su</a:t>
            </a:r>
            <a:r>
              <a:rPr kumimoji="0" lang="en-GB" altLang="nl-NL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</a:t>
            </a:r>
            <a:r>
              <a:rPr kumimoji="0" lang="en-GB" altLang="nl-NL" sz="1400" b="1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Difford’s</a:t>
            </a:r>
            <a:r>
              <a:rPr kumimoji="0" lang="en-GB" altLang="nl-NL" sz="14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 pitchFamily="34" charset="0"/>
                <a:ea typeface="+mn-ea"/>
                <a:cs typeface="Times New Roman"/>
              </a:rPr>
              <a:t> guide.  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n-ea"/>
              <a:cs typeface="+mn-cs"/>
            </a:endParaRPr>
          </a:p>
        </p:txBody>
      </p:sp>
      <p:pic>
        <p:nvPicPr>
          <p:cNvPr id="6155" name="Obraz 72">
            <a:extLst>
              <a:ext uri="{FF2B5EF4-FFF2-40B4-BE49-F238E27FC236}">
                <a16:creationId xmlns:a16="http://schemas.microsoft.com/office/drawing/2014/main" id="{6C1C38B2-F587-CF28-24EF-A653A088752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51076">
            <a:off x="7696254" y="382224"/>
            <a:ext cx="1049374" cy="1371383"/>
          </a:xfrm>
          <a:prstGeom prst="rect">
            <a:avLst/>
          </a:prstGeom>
        </p:spPr>
      </p:pic>
      <p:pic>
        <p:nvPicPr>
          <p:cNvPr id="6156" name="Obraz 76">
            <a:extLst>
              <a:ext uri="{FF2B5EF4-FFF2-40B4-BE49-F238E27FC236}">
                <a16:creationId xmlns:a16="http://schemas.microsoft.com/office/drawing/2014/main" id="{6B023B46-8B3C-9F29-01FA-E39A14B50158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1776">
            <a:off x="5984636" y="306964"/>
            <a:ext cx="773691" cy="1469770"/>
          </a:xfrm>
          <a:prstGeom prst="rect">
            <a:avLst/>
          </a:prstGeom>
        </p:spPr>
      </p:pic>
      <p:pic>
        <p:nvPicPr>
          <p:cNvPr id="6157" name="Picture 6156">
            <a:extLst>
              <a:ext uri="{FF2B5EF4-FFF2-40B4-BE49-F238E27FC236}">
                <a16:creationId xmlns:a16="http://schemas.microsoft.com/office/drawing/2014/main" id="{B8653A5D-741A-1067-7CA8-FD7208EE4E0D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85" y="3270241"/>
            <a:ext cx="2705453" cy="3577646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16E8D1E3-6FE5-5CF1-C215-ED92A0146252}"/>
              </a:ext>
            </a:extLst>
          </p:cNvPr>
          <p:cNvSpPr txBox="1"/>
          <p:nvPr/>
        </p:nvSpPr>
        <p:spPr>
          <a:xfrm>
            <a:off x="6441754" y="5278310"/>
            <a:ext cx="1958081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GALLIANO VANILLA </a:t>
            </a:r>
            <a:endParaRPr kumimoji="0" lang="en-US" sz="1100" b="0" i="0" u="none" strike="noStrike" kern="1200" cap="none" spc="-4" normalizeH="0" baseline="0" noProof="0" dirty="0">
              <a:ln>
                <a:noFill/>
              </a:ln>
              <a:solidFill>
                <a:srgbClr val="87764E"/>
              </a:solidFill>
              <a:effectLst/>
              <a:uLnTx/>
              <a:uFillTx/>
              <a:latin typeface="Helvetica Light" panose="020B0403020202020204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Una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variante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‘consumer friendly’ di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Autentico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più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vaniglia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 con un finale fresco e </a:t>
            </a:r>
            <a:r>
              <a:rPr kumimoji="0" lang="en-US" sz="1100" b="0" i="0" u="none" strike="noStrike" kern="1200" cap="none" spc="-4" normalizeH="0" baseline="0" noProof="0" dirty="0" err="1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delicato</a:t>
            </a:r>
            <a:r>
              <a:rPr kumimoji="0" lang="en-US" sz="1100" b="0" i="0" u="none" strike="noStrike" kern="1200" cap="none" spc="-4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 Light" panose="020B0403020202020204"/>
                <a:ea typeface="+mn-ea"/>
                <a:cs typeface="Times New Roman" panose="02020603050405020304" pitchFamily="18" charset="0"/>
              </a:rPr>
              <a:t>.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ITC Avant Garde Gothic Std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004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42BA2945-6537-BF9E-466A-79C5450374F7}"/>
              </a:ext>
            </a:extLst>
          </p:cNvPr>
          <p:cNvSpPr/>
          <p:nvPr/>
        </p:nvSpPr>
        <p:spPr>
          <a:xfrm flipH="1">
            <a:off x="6098173" y="621603"/>
            <a:ext cx="45719" cy="62363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5">
            <a:extLst>
              <a:ext uri="{FF2B5EF4-FFF2-40B4-BE49-F238E27FC236}">
                <a16:creationId xmlns:a16="http://schemas.microsoft.com/office/drawing/2014/main" id="{BFC3AD90-0F96-7E7E-57ED-BF1B5F78BB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678" y="656630"/>
            <a:ext cx="2880000" cy="232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37">
            <a:extLst>
              <a:ext uri="{FF2B5EF4-FFF2-40B4-BE49-F238E27FC236}">
                <a16:creationId xmlns:a16="http://schemas.microsoft.com/office/drawing/2014/main" id="{7A11905D-C78D-76C1-82EC-D8972A66C8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3654" y="537029"/>
            <a:ext cx="2880000" cy="232799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4F56DAE4-DB41-98F9-A2CC-24D3A63C0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4549" y="102480"/>
            <a:ext cx="7818209" cy="394754"/>
          </a:xfrm>
        </p:spPr>
        <p:txBody>
          <a:bodyPr lIns="0"/>
          <a:lstStyle/>
          <a:p>
            <a:pPr algn="ctr"/>
            <a:r>
              <a:rPr lang="nl-NL" sz="2400" dirty="0">
                <a:solidFill>
                  <a:srgbClr val="87764E"/>
                </a:solidFill>
                <a:ea typeface="+mn-ea"/>
                <a:cs typeface="+mn-cs"/>
              </a:rPr>
              <a:t>2 MOMENTI CHIAVE DI ATTIVAZIONE DEL COCKTAIL</a:t>
            </a:r>
            <a:endParaRPr lang="pl-PL" sz="2400" dirty="0"/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51734248-813E-7262-0B9D-7146EF203536}"/>
              </a:ext>
            </a:extLst>
          </p:cNvPr>
          <p:cNvSpPr txBox="1"/>
          <p:nvPr/>
        </p:nvSpPr>
        <p:spPr>
          <a:xfrm>
            <a:off x="3188125" y="686572"/>
            <a:ext cx="29173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7764E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APERITIVO RINFRESCANTE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6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elvetica Light" panose="020B0403020202020204" pitchFamily="34" charset="0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3 drink </a:t>
            </a:r>
            <a:r>
              <a:rPr kumimoji="0" lang="nl-NL" sz="1600" b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chiave</a:t>
            </a:r>
            <a:r>
              <a:rPr kumimoji="0" lang="nl-NL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 in ‘</a:t>
            </a:r>
            <a:r>
              <a:rPr kumimoji="0" lang="nl-NL" sz="1600" b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stile</a:t>
            </a:r>
            <a:r>
              <a:rPr kumimoji="0" lang="nl-NL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 </a:t>
            </a:r>
            <a:r>
              <a:rPr kumimoji="0" lang="nl-NL" sz="1600" b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spritz</a:t>
            </a:r>
            <a:r>
              <a:rPr kumimoji="0" lang="nl-NL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’ con </a:t>
            </a:r>
            <a:r>
              <a:rPr kumimoji="0" lang="nl-NL" sz="1600" b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Gallian</a:t>
            </a:r>
            <a:r>
              <a:rPr lang="nl-NL" sz="1600" b="0" dirty="0">
                <a:latin typeface="Helvetica Light" panose="020B0403020202020204" pitchFamily="34" charset="0"/>
                <a:cs typeface="+mn-cs"/>
              </a:rPr>
              <a:t>o </a:t>
            </a:r>
            <a:r>
              <a:rPr lang="nl-NL" sz="1600" b="0" dirty="0" err="1">
                <a:latin typeface="Helvetica Light" panose="020B0403020202020204" pitchFamily="34" charset="0"/>
                <a:cs typeface="+mn-cs"/>
              </a:rPr>
              <a:t>Vanilla</a:t>
            </a:r>
            <a:endParaRPr kumimoji="0" lang="nl-NL" sz="16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elvetica Light" panose="020B0403020202020204" pitchFamily="34" charset="0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&amp; 1 drink con </a:t>
            </a:r>
            <a:r>
              <a:rPr kumimoji="0" lang="nl-NL" sz="1600" b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l’Autentico</a:t>
            </a:r>
            <a:r>
              <a:rPr kumimoji="0" lang="nl-NL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Light" panose="020B0403020202020204" pitchFamily="34" charset="0"/>
                <a:cs typeface="+mn-cs"/>
              </a:rPr>
              <a:t>.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srgbClr val="87764E"/>
              </a:solidFill>
              <a:effectLst/>
              <a:uLnTx/>
              <a:uFillTx/>
              <a:latin typeface="EB Garamond" pitchFamily="2" charset="0"/>
              <a:ea typeface="EB Garamond" pitchFamily="2" charset="0"/>
              <a:cs typeface="EB Garamond" pitchFamily="2" charset="0"/>
            </a:endParaRPr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FE69F60C-7CF4-FC0A-7DFE-D278F0322A57}"/>
              </a:ext>
            </a:extLst>
          </p:cNvPr>
          <p:cNvSpPr txBox="1">
            <a:spLocks/>
          </p:cNvSpPr>
          <p:nvPr/>
        </p:nvSpPr>
        <p:spPr>
          <a:xfrm>
            <a:off x="2472539" y="5667869"/>
            <a:ext cx="1342158" cy="403059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GALLIANO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solidFill>
                  <a:srgbClr val="8E7548"/>
                </a:solidFill>
              </a:rPr>
              <a:t>VANILLA SPRITZ</a:t>
            </a: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A5A48B4A-0692-39D3-0F06-473DDA86CFAD}"/>
              </a:ext>
            </a:extLst>
          </p:cNvPr>
          <p:cNvSpPr txBox="1">
            <a:spLocks noChangeAspect="1"/>
          </p:cNvSpPr>
          <p:nvPr/>
        </p:nvSpPr>
        <p:spPr>
          <a:xfrm>
            <a:off x="147347" y="3378502"/>
            <a:ext cx="703681" cy="66097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8929" marR="0" lvl="0" indent="0" algn="l" defTabSz="914400" rtl="0" eaLnBrk="1" fontAlgn="auto" latinLnBrk="0" hangingPunct="1">
              <a:lnSpc>
                <a:spcPct val="100000"/>
              </a:lnSpc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itchFamily="2" charset="0"/>
                <a:ea typeface="+mj-ea"/>
                <a:cs typeface="+mj-cs"/>
              </a:rPr>
              <a:t>1.</a:t>
            </a:r>
            <a:endParaRPr kumimoji="0" lang="nl-NL" sz="4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10" name="Tytuł 1">
            <a:extLst>
              <a:ext uri="{FF2B5EF4-FFF2-40B4-BE49-F238E27FC236}">
                <a16:creationId xmlns:a16="http://schemas.microsoft.com/office/drawing/2014/main" id="{019E8D59-00F6-7DBA-E869-DC8E8AB927C3}"/>
              </a:ext>
            </a:extLst>
          </p:cNvPr>
          <p:cNvSpPr txBox="1">
            <a:spLocks noChangeAspect="1"/>
          </p:cNvSpPr>
          <p:nvPr/>
        </p:nvSpPr>
        <p:spPr>
          <a:xfrm>
            <a:off x="341912" y="5667869"/>
            <a:ext cx="1168076" cy="281797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GALLIANO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VANILLA MULE</a:t>
            </a: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11" name="Prostokąt 5">
            <a:extLst>
              <a:ext uri="{FF2B5EF4-FFF2-40B4-BE49-F238E27FC236}">
                <a16:creationId xmlns:a16="http://schemas.microsoft.com/office/drawing/2014/main" id="{6322C3CB-841B-C07B-0362-D4D9CD680EE3}"/>
              </a:ext>
            </a:extLst>
          </p:cNvPr>
          <p:cNvSpPr>
            <a:spLocks/>
          </p:cNvSpPr>
          <p:nvPr/>
        </p:nvSpPr>
        <p:spPr>
          <a:xfrm>
            <a:off x="85047" y="3354146"/>
            <a:ext cx="4019636" cy="28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Picture 11" descr="A glass of yellow liquid with lime and mint leaves&#10;&#10;Description automatically generated with low confidence">
            <a:extLst>
              <a:ext uri="{FF2B5EF4-FFF2-40B4-BE49-F238E27FC236}">
                <a16:creationId xmlns:a16="http://schemas.microsoft.com/office/drawing/2014/main" id="{723CF431-0ED7-BB3D-08D8-2F4816F785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135" y="3907196"/>
            <a:ext cx="738331" cy="1725161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54F5E3AE-2062-A5F5-7CBB-8A688D18E5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9"/>
          <a:stretch/>
        </p:blipFill>
        <p:spPr bwMode="auto">
          <a:xfrm>
            <a:off x="2529496" y="4067693"/>
            <a:ext cx="1190564" cy="156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E390B6-1905-D59D-3FEF-418181703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3727" y="3430442"/>
            <a:ext cx="4685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glass of lemonade with ice and a lemon slice&#10;&#10;Description automatically generated">
            <a:extLst>
              <a:ext uri="{FF2B5EF4-FFF2-40B4-BE49-F238E27FC236}">
                <a16:creationId xmlns:a16="http://schemas.microsoft.com/office/drawing/2014/main" id="{9410BF2F-E649-DF44-863A-986F1B09A6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0752" y="4059699"/>
            <a:ext cx="753370" cy="1572658"/>
          </a:xfrm>
          <a:prstGeom prst="rect">
            <a:avLst/>
          </a:prstGeom>
        </p:spPr>
      </p:pic>
      <p:sp>
        <p:nvSpPr>
          <p:cNvPr id="16" name="Tytuł 1">
            <a:extLst>
              <a:ext uri="{FF2B5EF4-FFF2-40B4-BE49-F238E27FC236}">
                <a16:creationId xmlns:a16="http://schemas.microsoft.com/office/drawing/2014/main" id="{EDACD656-DA61-90BE-E927-C7693BAB0248}"/>
              </a:ext>
            </a:extLst>
          </p:cNvPr>
          <p:cNvSpPr txBox="1">
            <a:spLocks/>
          </p:cNvSpPr>
          <p:nvPr/>
        </p:nvSpPr>
        <p:spPr>
          <a:xfrm>
            <a:off x="1323365" y="5667869"/>
            <a:ext cx="1150526" cy="569036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GALLIANO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solidFill>
                  <a:srgbClr val="8E7548"/>
                </a:solidFill>
              </a:rPr>
              <a:t>CHEESECAKE</a:t>
            </a: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17" name="Tytuł 1">
            <a:extLst>
              <a:ext uri="{FF2B5EF4-FFF2-40B4-BE49-F238E27FC236}">
                <a16:creationId xmlns:a16="http://schemas.microsoft.com/office/drawing/2014/main" id="{4AAD30FB-7308-166B-8B10-011C58BC48AC}"/>
              </a:ext>
            </a:extLst>
          </p:cNvPr>
          <p:cNvSpPr txBox="1">
            <a:spLocks noChangeAspect="1"/>
          </p:cNvSpPr>
          <p:nvPr/>
        </p:nvSpPr>
        <p:spPr>
          <a:xfrm>
            <a:off x="4273788" y="3378502"/>
            <a:ext cx="598605" cy="434869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8929" marR="0" lvl="0" indent="0" algn="l" defTabSz="914400" rtl="0" eaLnBrk="1" fontAlgn="auto" latinLnBrk="0" hangingPunct="1">
              <a:lnSpc>
                <a:spcPct val="100000"/>
              </a:lnSpc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b="0" dirty="0">
                <a:solidFill>
                  <a:srgbClr val="8E7548"/>
                </a:solidFill>
                <a:latin typeface="Helvetica" pitchFamily="2" charset="0"/>
              </a:rPr>
              <a:t>2</a:t>
            </a:r>
            <a: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itchFamily="2" charset="0"/>
                <a:ea typeface="+mj-ea"/>
                <a:cs typeface="+mj-cs"/>
              </a:rPr>
              <a:t>.</a:t>
            </a:r>
            <a:endParaRPr kumimoji="0" lang="nl-NL" sz="4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18" name="Tytuł 1">
            <a:extLst>
              <a:ext uri="{FF2B5EF4-FFF2-40B4-BE49-F238E27FC236}">
                <a16:creationId xmlns:a16="http://schemas.microsoft.com/office/drawing/2014/main" id="{08743981-D104-93E5-64A0-47E4E19B3A91}"/>
              </a:ext>
            </a:extLst>
          </p:cNvPr>
          <p:cNvSpPr txBox="1">
            <a:spLocks/>
          </p:cNvSpPr>
          <p:nvPr/>
        </p:nvSpPr>
        <p:spPr>
          <a:xfrm>
            <a:off x="4421289" y="5667869"/>
            <a:ext cx="1243097" cy="389877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GALLIANO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itchFamily="2" charset="0"/>
                <a:ea typeface="+mj-ea"/>
                <a:cs typeface="+mj-cs"/>
              </a:rPr>
              <a:t>WALLBANGER</a:t>
            </a: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" pitchFamily="2" charset="0"/>
              <a:ea typeface="+mj-ea"/>
              <a:cs typeface="+mj-cs"/>
            </a:endParaRPr>
          </a:p>
        </p:txBody>
      </p:sp>
      <p:sp>
        <p:nvSpPr>
          <p:cNvPr id="19" name="Prostokąt 10">
            <a:extLst>
              <a:ext uri="{FF2B5EF4-FFF2-40B4-BE49-F238E27FC236}">
                <a16:creationId xmlns:a16="http://schemas.microsoft.com/office/drawing/2014/main" id="{1E269BAD-6964-9373-83ED-461A206502B7}"/>
              </a:ext>
            </a:extLst>
          </p:cNvPr>
          <p:cNvSpPr>
            <a:spLocks/>
          </p:cNvSpPr>
          <p:nvPr/>
        </p:nvSpPr>
        <p:spPr>
          <a:xfrm>
            <a:off x="4146076" y="3354146"/>
            <a:ext cx="1820730" cy="28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0" name="Picture 2" descr="Harvey Wallbanger cocktail recipe">
            <a:extLst>
              <a:ext uri="{FF2B5EF4-FFF2-40B4-BE49-F238E27FC236}">
                <a16:creationId xmlns:a16="http://schemas.microsoft.com/office/drawing/2014/main" id="{7E5A838F-82AF-C345-75E0-502D79A30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9903" y="4059603"/>
            <a:ext cx="595606" cy="157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DEED35C1-51CB-CE39-AF9C-26D00C3B9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2033" y="3430442"/>
            <a:ext cx="46849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Prostokąt 60">
            <a:extLst>
              <a:ext uri="{FF2B5EF4-FFF2-40B4-BE49-F238E27FC236}">
                <a16:creationId xmlns:a16="http://schemas.microsoft.com/office/drawing/2014/main" id="{0519B298-5190-1314-0F69-54091808FC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Tytuł 1">
            <a:extLst>
              <a:ext uri="{FF2B5EF4-FFF2-40B4-BE49-F238E27FC236}">
                <a16:creationId xmlns:a16="http://schemas.microsoft.com/office/drawing/2014/main" id="{9B4E61A6-69F8-8A2E-59B1-7CE902BBA0E5}"/>
              </a:ext>
            </a:extLst>
          </p:cNvPr>
          <p:cNvSpPr txBox="1">
            <a:spLocks noChangeAspect="1"/>
          </p:cNvSpPr>
          <p:nvPr/>
        </p:nvSpPr>
        <p:spPr>
          <a:xfrm>
            <a:off x="6897171" y="3395508"/>
            <a:ext cx="754217" cy="708435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8929" marR="0" lvl="0" indent="0" algn="l" defTabSz="914400" rtl="0" eaLnBrk="1" fontAlgn="auto" latinLnBrk="0" hangingPunct="1">
              <a:lnSpc>
                <a:spcPct val="100000"/>
              </a:lnSpc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itchFamily="2" charset="0"/>
                <a:ea typeface="+mj-ea"/>
                <a:cs typeface="+mj-cs"/>
              </a:rPr>
              <a:t>1.</a:t>
            </a:r>
            <a:endParaRPr kumimoji="0" lang="nl-NL" sz="4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25" name="Tytuł 1">
            <a:extLst>
              <a:ext uri="{FF2B5EF4-FFF2-40B4-BE49-F238E27FC236}">
                <a16:creationId xmlns:a16="http://schemas.microsoft.com/office/drawing/2014/main" id="{7E2B9BB8-BB51-74EB-DB43-51BFE5355DFE}"/>
              </a:ext>
            </a:extLst>
          </p:cNvPr>
          <p:cNvSpPr txBox="1">
            <a:spLocks noChangeAspect="1"/>
          </p:cNvSpPr>
          <p:nvPr/>
        </p:nvSpPr>
        <p:spPr>
          <a:xfrm>
            <a:off x="9265223" y="3402858"/>
            <a:ext cx="970159" cy="708435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8929" marR="0" lvl="0" indent="0" algn="l" defTabSz="914400" rtl="0" eaLnBrk="1" fontAlgn="auto" latinLnBrk="0" hangingPunct="1">
              <a:lnSpc>
                <a:spcPct val="100000"/>
              </a:lnSpc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itchFamily="2" charset="0"/>
                <a:ea typeface="+mj-ea"/>
                <a:cs typeface="+mj-cs"/>
              </a:rPr>
              <a:t>3.</a:t>
            </a:r>
            <a:endParaRPr kumimoji="0" lang="nl-NL" sz="4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26" name="Tytuł 1">
            <a:extLst>
              <a:ext uri="{FF2B5EF4-FFF2-40B4-BE49-F238E27FC236}">
                <a16:creationId xmlns:a16="http://schemas.microsoft.com/office/drawing/2014/main" id="{BB72BDAD-AB5E-8CD2-AA30-A3BFC0E74DA0}"/>
              </a:ext>
            </a:extLst>
          </p:cNvPr>
          <p:cNvSpPr txBox="1">
            <a:spLocks/>
          </p:cNvSpPr>
          <p:nvPr/>
        </p:nvSpPr>
        <p:spPr>
          <a:xfrm>
            <a:off x="6945186" y="5774409"/>
            <a:ext cx="921898" cy="419661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GALLIANO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HOT SHOT</a:t>
            </a: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28" name="Tytuł 1">
            <a:extLst>
              <a:ext uri="{FF2B5EF4-FFF2-40B4-BE49-F238E27FC236}">
                <a16:creationId xmlns:a16="http://schemas.microsoft.com/office/drawing/2014/main" id="{EB93CE32-0C5C-DD6D-6899-6A7C776A6EE0}"/>
              </a:ext>
            </a:extLst>
          </p:cNvPr>
          <p:cNvSpPr txBox="1">
            <a:spLocks noChangeAspect="1"/>
          </p:cNvSpPr>
          <p:nvPr/>
        </p:nvSpPr>
        <p:spPr>
          <a:xfrm>
            <a:off x="9249284" y="5692225"/>
            <a:ext cx="1252789" cy="424758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GALLIANO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>
                <a:solidFill>
                  <a:srgbClr val="8E7548"/>
                </a:solidFill>
              </a:rPr>
              <a:t>VANILLA SOUR</a:t>
            </a:r>
            <a:endParaRPr kumimoji="0" lang="nl-NL" sz="120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" panose="020B0500000000000000" pitchFamily="34" charset="0"/>
              <a:ea typeface="+mj-ea"/>
              <a:cs typeface="+mj-cs"/>
            </a:endParaRPr>
          </a:p>
        </p:txBody>
      </p:sp>
      <p:pic>
        <p:nvPicPr>
          <p:cNvPr id="30" name="Picture 2" descr="galliano hot shot">
            <a:extLst>
              <a:ext uri="{FF2B5EF4-FFF2-40B4-BE49-F238E27FC236}">
                <a16:creationId xmlns:a16="http://schemas.microsoft.com/office/drawing/2014/main" id="{F01412BB-158C-C491-BB8F-0432E273A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9992" y="4642035"/>
            <a:ext cx="469980" cy="105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Prostokąt 9">
            <a:extLst>
              <a:ext uri="{FF2B5EF4-FFF2-40B4-BE49-F238E27FC236}">
                <a16:creationId xmlns:a16="http://schemas.microsoft.com/office/drawing/2014/main" id="{0C61AC26-4078-2B21-51A7-61A85EBE4F03}"/>
              </a:ext>
            </a:extLst>
          </p:cNvPr>
          <p:cNvSpPr>
            <a:spLocks/>
          </p:cNvSpPr>
          <p:nvPr/>
        </p:nvSpPr>
        <p:spPr>
          <a:xfrm>
            <a:off x="6861143" y="3378502"/>
            <a:ext cx="1872000" cy="28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Prostokąt 11">
            <a:extLst>
              <a:ext uri="{FF2B5EF4-FFF2-40B4-BE49-F238E27FC236}">
                <a16:creationId xmlns:a16="http://schemas.microsoft.com/office/drawing/2014/main" id="{F8562A70-3786-3C86-9A08-BEAC5A59C67F}"/>
              </a:ext>
            </a:extLst>
          </p:cNvPr>
          <p:cNvSpPr>
            <a:spLocks/>
          </p:cNvSpPr>
          <p:nvPr/>
        </p:nvSpPr>
        <p:spPr>
          <a:xfrm>
            <a:off x="9181201" y="3378502"/>
            <a:ext cx="1872000" cy="28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3014B4D-EFEE-8DE9-7BFF-4879663AB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2402" y="3454798"/>
            <a:ext cx="468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167089-4BAA-6A9B-33E6-EC3988AA3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2000" y="3454798"/>
            <a:ext cx="468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A picture containing stemware, cocktail, drinkware, barware&#10;&#10;Description automatically generated">
            <a:extLst>
              <a:ext uri="{FF2B5EF4-FFF2-40B4-BE49-F238E27FC236}">
                <a16:creationId xmlns:a16="http://schemas.microsoft.com/office/drawing/2014/main" id="{97C0F03F-ABFE-9472-0521-384C32CC22B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84" b="93937" l="10000" r="90000">
                        <a14:foregroundMark x1="47343" y1="44301" x2="46135" y2="67057"/>
                        <a14:foregroundMark x1="49324" y1="46120" x2="47246" y2="76152"/>
                        <a14:foregroundMark x1="38986" y1="90744" x2="29227" y2="92643"/>
                        <a14:foregroundMark x1="29227" y1="92643" x2="38986" y2="96039"/>
                        <a14:foregroundMark x1="38986" y1="96039" x2="51159" y2="96039"/>
                        <a14:foregroundMark x1="51159" y1="96039" x2="62560" y2="95271"/>
                        <a14:foregroundMark x1="62560" y1="95271" x2="57585" y2="91148"/>
                        <a14:foregroundMark x1="57585" y1="91148" x2="52271" y2="90663"/>
                        <a14:foregroundMark x1="27971" y1="91835" x2="34300" y2="94179"/>
                        <a14:foregroundMark x1="34300" y1="94179" x2="48454" y2="94988"/>
                        <a14:foregroundMark x1="48454" y1="94988" x2="63188" y2="93856"/>
                        <a14:foregroundMark x1="63188" y1="93856" x2="65652" y2="92563"/>
                        <a14:foregroundMark x1="24976" y1="92239" x2="36812" y2="91067"/>
                        <a14:foregroundMark x1="36812" y1="91067" x2="38261" y2="91067"/>
                        <a14:foregroundMark x1="25556" y1="91997" x2="40966" y2="90825"/>
                        <a14:foregroundMark x1="56812" y1="90744" x2="67391" y2="92684"/>
                        <a14:foregroundMark x1="66473" y1="91997" x2="57681" y2="91552"/>
                        <a14:foregroundMark x1="67391" y1="92482" x2="54879" y2="91390"/>
                        <a14:foregroundMark x1="25072" y1="92239" x2="27585" y2="91471"/>
                        <a14:foregroundMark x1="24686" y1="92926" x2="27874" y2="91552"/>
                        <a14:foregroundMark x1="26763" y1="91754" x2="26377" y2="93937"/>
                        <a14:foregroundMark x1="25459" y1="92320" x2="25169" y2="93169"/>
                        <a14:backgroundMark x1="79275" y1="16734" x2="79034" y2="16370"/>
                        <a14:backgroundMark x1="20725" y1="13015" x2="77440" y2="13096"/>
                        <a14:backgroundMark x1="7150" y1="21706" x2="5072" y2="16774"/>
                        <a14:backgroundMark x1="5072" y1="16774" x2="11256" y2="12813"/>
                        <a14:backgroundMark x1="11256" y1="12813" x2="27729" y2="11277"/>
                        <a14:backgroundMark x1="27729" y1="11277" x2="35314" y2="11318"/>
                        <a14:backgroundMark x1="35314" y1="11318" x2="78019" y2="9903"/>
                        <a14:backgroundMark x1="78019" y1="9903" x2="93140" y2="6427"/>
                        <a14:backgroundMark x1="7150" y1="21423" x2="3382" y2="16855"/>
                        <a14:backgroundMark x1="3382" y1="16855" x2="11353" y2="13137"/>
                        <a14:backgroundMark x1="11353" y1="13137" x2="15024" y2="12490"/>
                        <a14:backgroundMark x1="9082" y1="12409" x2="10773" y2="13703"/>
                        <a14:backgroundMark x1="8551" y1="11479" x2="6135" y2="15804"/>
                        <a14:backgroundMark x1="6135" y1="15804" x2="6135" y2="15804"/>
                        <a14:backgroundMark x1="7826" y1="14107" x2="4106" y2="19159"/>
                        <a14:backgroundMark x1="6522" y1="14188" x2="5556" y2="16977"/>
                        <a14:backgroundMark x1="5845" y1="17219" x2="4541" y2="20776"/>
                        <a14:backgroundMark x1="5942" y1="18836" x2="6618" y2="22272"/>
                        <a14:backgroundMark x1="58309" y1="14026" x2="79034" y2="14107"/>
                        <a14:backgroundMark x1="78937" y1="16896" x2="78937" y2="15966"/>
                        <a14:backgroundMark x1="24058" y1="93614" x2="24783" y2="94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9717" y="4218394"/>
            <a:ext cx="1203807" cy="143831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990381F-ED74-059F-A4A0-49D8C35BE375}"/>
              </a:ext>
            </a:extLst>
          </p:cNvPr>
          <p:cNvSpPr txBox="1"/>
          <p:nvPr/>
        </p:nvSpPr>
        <p:spPr>
          <a:xfrm>
            <a:off x="9118992" y="613714"/>
            <a:ext cx="27137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nl-NL" sz="2400" b="1" dirty="0">
                <a:solidFill>
                  <a:srgbClr val="87764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CELEBRAZIONI SERALI</a:t>
            </a:r>
            <a:endParaRPr lang="en-US" sz="2400" b="1" dirty="0">
              <a:solidFill>
                <a:srgbClr val="87764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AF117F-2887-FC46-5F57-A928B0A74D11}"/>
              </a:ext>
            </a:extLst>
          </p:cNvPr>
          <p:cNvSpPr txBox="1"/>
          <p:nvPr/>
        </p:nvSpPr>
        <p:spPr>
          <a:xfrm>
            <a:off x="6409709" y="6350374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Giornata</a:t>
            </a:r>
            <a:r>
              <a:rPr lang="fr-FR" dirty="0"/>
              <a:t> Hot shot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814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51185241-FFF2-FABC-2387-0AAC651451E1}"/>
              </a:ext>
            </a:extLst>
          </p:cNvPr>
          <p:cNvSpPr/>
          <p:nvPr/>
        </p:nvSpPr>
        <p:spPr>
          <a:xfrm>
            <a:off x="101426" y="782125"/>
            <a:ext cx="2200118" cy="2412000"/>
          </a:xfrm>
          <a:prstGeom prst="rect">
            <a:avLst/>
          </a:prstGeom>
          <a:solidFill>
            <a:srgbClr val="FBF7EE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Tytuł 1">
            <a:extLst>
              <a:ext uri="{FF2B5EF4-FFF2-40B4-BE49-F238E27FC236}">
                <a16:creationId xmlns:a16="http://schemas.microsoft.com/office/drawing/2014/main" id="{D6CF083B-2844-E7DD-3E6A-5413AB4F4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69" y="126993"/>
            <a:ext cx="2902859" cy="928415"/>
          </a:xfrm>
          <a:noFill/>
        </p:spPr>
        <p:txBody>
          <a:bodyPr lIns="0"/>
          <a:lstStyle/>
          <a:p>
            <a:pPr marL="8929" marR="0" lvl="0" indent="0" defTabSz="914400" rtl="0" eaLnBrk="1" fontAlgn="auto" latinLnBrk="0" hangingPunct="1">
              <a:lnSpc>
                <a:spcPct val="100000"/>
              </a:lnSpc>
              <a:spcBef>
                <a:spcPts val="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+mn-cs"/>
              </a:rPr>
              <a:t>GALLIANO HOT SHOT POS DISPONIBILI</a:t>
            </a:r>
            <a:br>
              <a:rPr kumimoji="0" lang="nl-N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+mn-cs"/>
              </a:rPr>
            </a:br>
            <a:endParaRPr kumimoji="0" lang="nl-NL" sz="18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elvetica Light" panose="020B0403020202020204" pitchFamily="34" charset="0"/>
              <a:cs typeface="+mn-cs"/>
            </a:endParaRPr>
          </a:p>
        </p:txBody>
      </p:sp>
      <p:sp>
        <p:nvSpPr>
          <p:cNvPr id="22" name="Tytuł 1">
            <a:extLst>
              <a:ext uri="{FF2B5EF4-FFF2-40B4-BE49-F238E27FC236}">
                <a16:creationId xmlns:a16="http://schemas.microsoft.com/office/drawing/2014/main" id="{F8F1EA09-D839-0A71-4D0A-09D03174D256}"/>
              </a:ext>
            </a:extLst>
          </p:cNvPr>
          <p:cNvSpPr txBox="1">
            <a:spLocks/>
          </p:cNvSpPr>
          <p:nvPr/>
        </p:nvSpPr>
        <p:spPr>
          <a:xfrm>
            <a:off x="471979" y="2742682"/>
            <a:ext cx="1917539" cy="462603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BARSPOON </a:t>
            </a: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D’ORO GALLIANO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F008C9C-B7B1-AEEF-A646-E6FB538DF7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2304" y="838371"/>
            <a:ext cx="1879484" cy="1619606"/>
          </a:xfrm>
          <a:prstGeom prst="rect">
            <a:avLst/>
          </a:prstGeom>
          <a:ln>
            <a:solidFill>
              <a:srgbClr val="FBF7EE"/>
            </a:solidFill>
          </a:ln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64460EB9-7161-5750-BF17-A6FB80DBBFB5}"/>
              </a:ext>
            </a:extLst>
          </p:cNvPr>
          <p:cNvSpPr/>
          <p:nvPr/>
        </p:nvSpPr>
        <p:spPr>
          <a:xfrm>
            <a:off x="2509726" y="782125"/>
            <a:ext cx="2200118" cy="2412000"/>
          </a:xfrm>
          <a:prstGeom prst="rect">
            <a:avLst/>
          </a:prstGeom>
          <a:solidFill>
            <a:srgbClr val="FBF7EE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DEDE010E-B648-2FCB-F433-FFF212C50DFB}"/>
              </a:ext>
            </a:extLst>
          </p:cNvPr>
          <p:cNvSpPr txBox="1">
            <a:spLocks/>
          </p:cNvSpPr>
          <p:nvPr/>
        </p:nvSpPr>
        <p:spPr>
          <a:xfrm>
            <a:off x="2773534" y="2742683"/>
            <a:ext cx="1917539" cy="462603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BICCHIERE HOT SHOT GALLIANO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51DBFE39-E1A0-3867-8F75-FC78B1D7E9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6236" y="860370"/>
            <a:ext cx="1233577" cy="1943027"/>
          </a:xfrm>
          <a:prstGeom prst="rect">
            <a:avLst/>
          </a:prstGeom>
          <a:ln>
            <a:solidFill>
              <a:srgbClr val="FBF7EE"/>
            </a:solidFill>
          </a:ln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0DFBF8EC-564D-562D-F9A3-1B36476D4765}"/>
              </a:ext>
            </a:extLst>
          </p:cNvPr>
          <p:cNvSpPr/>
          <p:nvPr/>
        </p:nvSpPr>
        <p:spPr>
          <a:xfrm>
            <a:off x="4987037" y="782125"/>
            <a:ext cx="2200118" cy="2412000"/>
          </a:xfrm>
          <a:prstGeom prst="rect">
            <a:avLst/>
          </a:prstGeom>
          <a:solidFill>
            <a:srgbClr val="FBF7EE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ytuł 1">
            <a:extLst>
              <a:ext uri="{FF2B5EF4-FFF2-40B4-BE49-F238E27FC236}">
                <a16:creationId xmlns:a16="http://schemas.microsoft.com/office/drawing/2014/main" id="{6D9C93CA-722C-E0D5-46EC-37D932D7A5DA}"/>
              </a:ext>
            </a:extLst>
          </p:cNvPr>
          <p:cNvSpPr txBox="1">
            <a:spLocks/>
          </p:cNvSpPr>
          <p:nvPr/>
        </p:nvSpPr>
        <p:spPr>
          <a:xfrm>
            <a:off x="5431523" y="2742684"/>
            <a:ext cx="1917539" cy="462603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CARAFFA D’ORO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pic>
        <p:nvPicPr>
          <p:cNvPr id="17" name="Picture 3">
            <a:extLst>
              <a:ext uri="{FF2B5EF4-FFF2-40B4-BE49-F238E27FC236}">
                <a16:creationId xmlns:a16="http://schemas.microsoft.com/office/drawing/2014/main" id="{BA461E91-7A96-0899-9C72-D594A51509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3184" y="1025153"/>
            <a:ext cx="1798529" cy="1549845"/>
          </a:xfrm>
          <a:prstGeom prst="rect">
            <a:avLst/>
          </a:prstGeom>
          <a:ln>
            <a:solidFill>
              <a:srgbClr val="FBF7EE"/>
            </a:solidFill>
          </a:ln>
        </p:spPr>
      </p:pic>
      <p:sp>
        <p:nvSpPr>
          <p:cNvPr id="18" name="Prostokąt 17">
            <a:extLst>
              <a:ext uri="{FF2B5EF4-FFF2-40B4-BE49-F238E27FC236}">
                <a16:creationId xmlns:a16="http://schemas.microsoft.com/office/drawing/2014/main" id="{4C4585F1-8B9B-26AB-058D-869FF1D6A6D8}"/>
              </a:ext>
            </a:extLst>
          </p:cNvPr>
          <p:cNvSpPr/>
          <p:nvPr/>
        </p:nvSpPr>
        <p:spPr>
          <a:xfrm>
            <a:off x="7421218" y="782125"/>
            <a:ext cx="2200118" cy="2412000"/>
          </a:xfrm>
          <a:prstGeom prst="rect">
            <a:avLst/>
          </a:prstGeom>
          <a:solidFill>
            <a:srgbClr val="FBF7EE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Tytuł 1">
            <a:extLst>
              <a:ext uri="{FF2B5EF4-FFF2-40B4-BE49-F238E27FC236}">
                <a16:creationId xmlns:a16="http://schemas.microsoft.com/office/drawing/2014/main" id="{DB270703-A751-BADE-AD58-74C3284E2B69}"/>
              </a:ext>
            </a:extLst>
          </p:cNvPr>
          <p:cNvSpPr txBox="1">
            <a:spLocks/>
          </p:cNvSpPr>
          <p:nvPr/>
        </p:nvSpPr>
        <p:spPr>
          <a:xfrm>
            <a:off x="7500929" y="2742685"/>
            <a:ext cx="2181345" cy="462603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400" b="0" dirty="0">
                <a:solidFill>
                  <a:srgbClr val="8E7548"/>
                </a:solidFill>
                <a:latin typeface="Helvetica Light" panose="020B0403020202020204" pitchFamily="34" charset="0"/>
              </a:rPr>
              <a:t>ALBERO HOT SHOT </a:t>
            </a: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GALLIANO (6/12 </a:t>
            </a:r>
            <a:r>
              <a:rPr kumimoji="0" lang="nl-NL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bicchieri</a:t>
            </a: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)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sp>
        <p:nvSpPr>
          <p:cNvPr id="2" name="Prostokąt 17">
            <a:extLst>
              <a:ext uri="{FF2B5EF4-FFF2-40B4-BE49-F238E27FC236}">
                <a16:creationId xmlns:a16="http://schemas.microsoft.com/office/drawing/2014/main" id="{18764855-F01C-F3A7-90F8-7FB86237B161}"/>
              </a:ext>
            </a:extLst>
          </p:cNvPr>
          <p:cNvSpPr/>
          <p:nvPr/>
        </p:nvSpPr>
        <p:spPr>
          <a:xfrm>
            <a:off x="9850718" y="782125"/>
            <a:ext cx="2200118" cy="2412000"/>
          </a:xfrm>
          <a:prstGeom prst="rect">
            <a:avLst/>
          </a:prstGeom>
          <a:solidFill>
            <a:srgbClr val="FBF7EE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BDC9FF1-E1F7-0623-DDF9-DFBD8297C2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30" b="94391" l="8559" r="89770">
                        <a14:foregroundMark x1="16493" y1="77176" x2="69937" y2="82785"/>
                        <a14:foregroundMark x1="12944" y1="71954" x2="77244" y2="71180"/>
                        <a14:foregroundMark x1="77244" y1="71180" x2="81211" y2="71180"/>
                        <a14:foregroundMark x1="81211" y1="71180" x2="81211" y2="71180"/>
                        <a14:foregroundMark x1="87056" y1="73114" x2="86639" y2="88588"/>
                        <a14:foregroundMark x1="86639" y1="88588" x2="51983" y2="91489"/>
                        <a14:foregroundMark x1="51983" y1="91489" x2="18998" y2="88781"/>
                        <a14:foregroundMark x1="18998" y1="88781" x2="8768" y2="82012"/>
                        <a14:foregroundMark x1="8768" y1="82012" x2="9186" y2="72534"/>
                        <a14:foregroundMark x1="8768" y1="84139" x2="29228" y2="92070"/>
                        <a14:foregroundMark x1="29228" y1="92070" x2="61795" y2="94778"/>
                        <a14:foregroundMark x1="61795" y1="94778" x2="81211" y2="94391"/>
                        <a14:foregroundMark x1="81211" y1="94391" x2="88727" y2="88008"/>
                        <a14:foregroundMark x1="63674" y1="23791" x2="59499" y2="12573"/>
                        <a14:foregroundMark x1="59499" y1="12573" x2="40292" y2="12573"/>
                        <a14:foregroundMark x1="40292" y1="12573" x2="35491" y2="22244"/>
                        <a14:foregroundMark x1="35282" y1="21470" x2="41127" y2="9091"/>
                        <a14:foregroundMark x1="41127" y1="9091" x2="60752" y2="12959"/>
                        <a14:foregroundMark x1="60752" y1="12959" x2="65136" y2="20890"/>
                        <a14:foregroundMark x1="61378" y1="16441" x2="39666" y2="8511"/>
                        <a14:foregroundMark x1="39666" y1="8511" x2="32985" y2="19342"/>
                        <a14:foregroundMark x1="37787" y1="12959" x2="49061" y2="7930"/>
                        <a14:foregroundMark x1="49061" y1="7930" x2="57411" y2="10251"/>
                        <a14:foregroundMark x1="19415" y1="41973" x2="32985" y2="28240"/>
                        <a14:foregroundMark x1="32985" y1="28240" x2="36117" y2="28046"/>
                        <a14:foregroundMark x1="16910" y1="41973" x2="39875" y2="27079"/>
                        <a14:foregroundMark x1="39875" y1="27079" x2="39875" y2="27079"/>
                        <a14:foregroundMark x1="18789" y1="39652" x2="27349" y2="29014"/>
                        <a14:foregroundMark x1="27349" y1="29014" x2="30480" y2="27466"/>
                        <a14:foregroundMark x1="25678" y1="29594" x2="28810" y2="27660"/>
                        <a14:foregroundMark x1="16910" y1="40426" x2="31315" y2="27466"/>
                        <a14:foregroundMark x1="31315" y1="27466" x2="31733" y2="272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34760" y="887581"/>
            <a:ext cx="1470815" cy="1586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5F092DB8-AADF-F54E-3118-738924BEBF63}"/>
              </a:ext>
            </a:extLst>
          </p:cNvPr>
          <p:cNvSpPr txBox="1">
            <a:spLocks/>
          </p:cNvSpPr>
          <p:nvPr/>
        </p:nvSpPr>
        <p:spPr>
          <a:xfrm>
            <a:off x="10274461" y="2766482"/>
            <a:ext cx="1695185" cy="462603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srgbClr val="8E7548"/>
                </a:solidFill>
                <a:effectLst/>
                <a:uLnTx/>
                <a:uFillTx/>
                <a:latin typeface="Helvetica Light" panose="020B0403020202020204" pitchFamily="34" charset="0"/>
                <a:ea typeface="+mj-ea"/>
                <a:cs typeface="+mj-cs"/>
              </a:rPr>
              <a:t>CAPPELLINO GALLIANO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8E7548"/>
              </a:solidFill>
              <a:effectLst/>
              <a:uLnTx/>
              <a:uFillTx/>
              <a:latin typeface="Helvetica Light" panose="020B0403020202020204" pitchFamily="34" charset="0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199ADF-951D-26D4-D54E-32BAB128CB3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752" y="898495"/>
            <a:ext cx="1559581" cy="1866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4F56DAE4-DB41-98F9-A2CC-24D3A63C043E}"/>
              </a:ext>
            </a:extLst>
          </p:cNvPr>
          <p:cNvSpPr txBox="1">
            <a:spLocks/>
          </p:cNvSpPr>
          <p:nvPr/>
        </p:nvSpPr>
        <p:spPr>
          <a:xfrm>
            <a:off x="141164" y="3404548"/>
            <a:ext cx="3813860" cy="583383"/>
          </a:xfrm>
          <a:prstGeom prst="rect">
            <a:avLst/>
          </a:prstGeom>
        </p:spPr>
        <p:txBody>
          <a:bodyPr l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nl-NL" sz="1800" dirty="0">
                <a:solidFill>
                  <a:srgbClr val="87764E"/>
                </a:solidFill>
                <a:ea typeface="+mn-ea"/>
                <a:cs typeface="+mn-cs"/>
              </a:rPr>
              <a:t>SCHEDA DI VENDITA PRODOTTI</a:t>
            </a:r>
            <a:endParaRPr lang="pl-PL" sz="1800" b="0" dirty="0">
              <a:latin typeface="Helvetica Light" panose="020B0403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6554CA-113E-AF91-B7E8-3100B72CC47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583" y="3929037"/>
            <a:ext cx="1942522" cy="2728627"/>
          </a:xfrm>
          <a:prstGeom prst="rect">
            <a:avLst/>
          </a:prstGeom>
          <a:ln>
            <a:solidFill>
              <a:srgbClr val="87764E"/>
            </a:solidFill>
          </a:ln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EDC43ACD-C5B4-57CC-C4D6-3DC129809EE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3591" y="3937746"/>
            <a:ext cx="1934155" cy="2735342"/>
          </a:xfrm>
          <a:prstGeom prst="rect">
            <a:avLst/>
          </a:prstGeom>
          <a:ln>
            <a:solidFill>
              <a:srgbClr val="87764E"/>
            </a:solidFill>
          </a:ln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0A257374-F48B-EA0D-DE0D-AE9109787D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031" y="3987931"/>
            <a:ext cx="1945022" cy="2735342"/>
          </a:xfrm>
          <a:prstGeom prst="rect">
            <a:avLst/>
          </a:prstGeom>
          <a:ln>
            <a:solidFill>
              <a:srgbClr val="87764E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0EC3C21-8406-0B7A-919E-1C0A8E8C126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31" y="3929037"/>
            <a:ext cx="1942523" cy="27353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93207414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">
      <a:dk1>
        <a:srgbClr val="000000"/>
      </a:dk1>
      <a:lt1>
        <a:srgbClr val="FFFFFF"/>
      </a:lt1>
      <a:dk2>
        <a:srgbClr val="B2B2B2"/>
      </a:dk2>
      <a:lt2>
        <a:srgbClr val="E30613"/>
      </a:lt2>
      <a:accent1>
        <a:srgbClr val="005F1E"/>
      </a:accent1>
      <a:accent2>
        <a:srgbClr val="007F2C"/>
      </a:accent2>
      <a:accent3>
        <a:srgbClr val="4D4D4D"/>
      </a:accent3>
      <a:accent4>
        <a:srgbClr val="E3EDE1"/>
      </a:accent4>
      <a:accent5>
        <a:srgbClr val="FFFFF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Galliano">
      <a:dk1>
        <a:srgbClr val="8E7548"/>
      </a:dk1>
      <a:lt1>
        <a:srgbClr val="FFFFFF"/>
      </a:lt1>
      <a:dk2>
        <a:srgbClr val="8F7648"/>
      </a:dk2>
      <a:lt2>
        <a:srgbClr val="E7E6E6"/>
      </a:lt2>
      <a:accent1>
        <a:srgbClr val="551791"/>
      </a:accent1>
      <a:accent2>
        <a:srgbClr val="820F20"/>
      </a:accent2>
      <a:accent3>
        <a:srgbClr val="D41C3B"/>
      </a:accent3>
      <a:accent4>
        <a:srgbClr val="FFC000"/>
      </a:accent4>
      <a:accent5>
        <a:srgbClr val="682ECB"/>
      </a:accent5>
      <a:accent6>
        <a:srgbClr val="999998"/>
      </a:accent6>
      <a:hlink>
        <a:srgbClr val="8E7548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06aa820-017f-4f82-b737-2ae2461f339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CDC1402808274D939DB7406C30B4FB" ma:contentTypeVersion="13" ma:contentTypeDescription="Create a new document." ma:contentTypeScope="" ma:versionID="468daa47d3d65850800176d01b81e581">
  <xsd:schema xmlns:xsd="http://www.w3.org/2001/XMLSchema" xmlns:xs="http://www.w3.org/2001/XMLSchema" xmlns:p="http://schemas.microsoft.com/office/2006/metadata/properties" xmlns:ns3="906aa820-017f-4f82-b737-2ae2461f339b" xmlns:ns4="6f4fa5a1-87b5-407e-8979-efaaf3f2fb8b" targetNamespace="http://schemas.microsoft.com/office/2006/metadata/properties" ma:root="true" ma:fieldsID="4e36e1ea1c93e615e5abdc9bd40b264b" ns3:_="" ns4:_="">
    <xsd:import namespace="906aa820-017f-4f82-b737-2ae2461f339b"/>
    <xsd:import namespace="6f4fa5a1-87b5-407e-8979-efaaf3f2fb8b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6aa820-017f-4f82-b737-2ae2461f339b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fa5a1-87b5-407e-8979-efaaf3f2fb8b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4D26AB-369A-4892-B107-B05098EC43B0}">
  <ds:schemaRefs>
    <ds:schemaRef ds:uri="http://schemas.microsoft.com/office/infopath/2007/PartnerControls"/>
    <ds:schemaRef ds:uri="6f4fa5a1-87b5-407e-8979-efaaf3f2fb8b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906aa820-017f-4f82-b737-2ae2461f339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871BC8D-9EF2-409B-A660-3D511C970E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6aa820-017f-4f82-b737-2ae2461f339b"/>
    <ds:schemaRef ds:uri="6f4fa5a1-87b5-407e-8979-efaaf3f2fb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5685595-98FE-49AF-8F37-09D74976FD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251</Words>
  <Application>Microsoft Office PowerPoint</Application>
  <PresentationFormat>Widescreen</PresentationFormat>
  <Paragraphs>50</Paragraphs>
  <Slides>4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4</vt:i4>
      </vt:variant>
    </vt:vector>
  </HeadingPairs>
  <TitlesOfParts>
    <vt:vector size="18" baseType="lpstr">
      <vt:lpstr>Arial</vt:lpstr>
      <vt:lpstr>Calibri</vt:lpstr>
      <vt:lpstr>EB Garamond</vt:lpstr>
      <vt:lpstr>Heineken Sans</vt:lpstr>
      <vt:lpstr>Helvetica</vt:lpstr>
      <vt:lpstr>Helvetica Light</vt:lpstr>
      <vt:lpstr>Helvetica Light</vt:lpstr>
      <vt:lpstr>ITC Avant Garde Gothic Std Book</vt:lpstr>
      <vt:lpstr>ITC Avant Garde Std Md</vt:lpstr>
      <vt:lpstr>ITC Avant Garde Std XLt</vt:lpstr>
      <vt:lpstr>Lucida Sans Regular</vt:lpstr>
      <vt:lpstr>1_Custom Design</vt:lpstr>
      <vt:lpstr>Custom Design</vt:lpstr>
      <vt:lpstr>Motyw pakietu Office</vt:lpstr>
      <vt:lpstr>Presentazione standard di PowerPoint</vt:lpstr>
      <vt:lpstr>Presentazione standard di PowerPoint</vt:lpstr>
      <vt:lpstr>2 MOMENTI CHIAVE DI ATTIVAZIONE DEL COCKTAIL</vt:lpstr>
      <vt:lpstr>GALLIANO HOT SHOT POS DISPONIBILI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BOLS BARTENDING ACADEMY</dc:title>
  <dc:creator>Malika Saidi</dc:creator>
  <cp:lastModifiedBy>Elena Luini</cp:lastModifiedBy>
  <cp:revision>1425</cp:revision>
  <dcterms:created xsi:type="dcterms:W3CDTF">2016-04-02T18:36:48Z</dcterms:created>
  <dcterms:modified xsi:type="dcterms:W3CDTF">2024-05-08T15:34:39Z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0x0101008CCDC1402808274D939DB7406C30B4FB</vt:lpwstr>
  </property>
</Properties>
</file>